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262" r:id="rId5"/>
    <p:sldId id="263" r:id="rId6"/>
    <p:sldId id="298" r:id="rId7"/>
    <p:sldId id="297" r:id="rId8"/>
    <p:sldId id="311" r:id="rId9"/>
    <p:sldId id="299" r:id="rId10"/>
    <p:sldId id="312" r:id="rId11"/>
    <p:sldId id="317" r:id="rId12"/>
    <p:sldId id="305" r:id="rId13"/>
    <p:sldId id="316" r:id="rId14"/>
    <p:sldId id="300" r:id="rId15"/>
    <p:sldId id="306" r:id="rId16"/>
    <p:sldId id="302" r:id="rId17"/>
    <p:sldId id="307" r:id="rId18"/>
    <p:sldId id="303" r:id="rId19"/>
    <p:sldId id="313" r:id="rId20"/>
    <p:sldId id="308" r:id="rId21"/>
    <p:sldId id="301" r:id="rId22"/>
    <p:sldId id="314" r:id="rId23"/>
    <p:sldId id="309" r:id="rId24"/>
    <p:sldId id="310" r:id="rId25"/>
  </p:sldIdLst>
  <p:sldSz cx="12192000" cy="6858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onsolas" panose="020B0609020204030204" pitchFamily="49" charset="0"/>
      <p:regular r:id="rId32"/>
      <p:bold r:id="rId33"/>
      <p:italic r:id="rId34"/>
      <p:boldItalic r:id="rId35"/>
    </p:embeddedFont>
    <p:embeddedFont>
      <p:font typeface="Montserrat" pitchFamily="2" charset="77"/>
      <p:regular r:id="rId36"/>
      <p:bold r:id="rId37"/>
      <p:italic r:id="rId38"/>
      <p:boldItalic r:id="rId39"/>
    </p:embeddedFont>
  </p:embeddedFontLst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58EB94B-C700-1662-D434-A08C6EC7A864}" name="Mike Wong" initials="MW" userId="S::wong@ubique.ch::14b1a525-f2e2-445b-a7bc-93429f8960d5" providerId="AD"/>
  <p188:author id="{436A115A-B005-FA38-09CD-0A9D931A86C8}" name="Konstantin Tabere" initials="KT" userId="S::tabere@ubique.ch::81af8d3f-fa74-485a-bb26-b0302f19291f" providerId="AD"/>
  <p188:author id="{10B0EF5B-7CA8-7DF9-F1AB-661DA8A92B1F}" name="Alexander Friedrich" initials="AF" userId="Alexander Friedrich" providerId="None"/>
  <p188:author id="{2A03A67B-5A44-CD3F-9DB4-820D9E13710D}" name="Cléa Benz" initials="CB" userId="S::benz@ubique.ch::6b6f23e3-5d04-4106-aeb4-a9a62f065231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F1F3"/>
    <a:srgbClr val="1C3E5D"/>
    <a:srgbClr val="112538"/>
    <a:srgbClr val="1B3A59"/>
    <a:srgbClr val="193858"/>
    <a:srgbClr val="2E8AE6"/>
    <a:srgbClr val="FFFFFF"/>
    <a:srgbClr val="E6E7E9"/>
    <a:srgbClr val="EAF0F7"/>
    <a:srgbClr val="FDF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332B83-5015-64D5-A6E1-CE79F18BCD66}" v="20" dt="2022-08-03T09:04:28.729"/>
    <p1510:client id="{27DE8655-CC45-8EE6-601A-A9EBC40EE196}" v="59" dt="2023-11-23T13:17:51.912"/>
    <p1510:client id="{3606A496-CDD2-456F-806B-EDA11941B255}" v="1" dt="2022-08-03T09:03:20.227"/>
    <p1510:client id="{45C1AED4-F894-4A54-656C-A82237E3FA9E}" v="36" dt="2023-11-15T16:18:10.677"/>
    <p1510:client id="{46346354-6503-5C44-38A8-805CE7B2CD14}" v="70" dt="2022-08-02T11:52:13.078"/>
    <p1510:client id="{47EE6D2A-7CA9-27DA-A871-2BEC0969B9C0}" v="19" dt="2022-08-03T12:44:54.807"/>
    <p1510:client id="{55E1C03C-EC71-3854-9194-98BA83B4624F}" v="24" dt="2023-11-17T09:31:02.616"/>
    <p1510:client id="{5BE77055-1E0B-91B7-7307-66343F207D0A}" v="120" dt="2023-11-17T12:43:30.473"/>
    <p1510:client id="{7030962C-3491-409C-9288-A13D562B43DA}" v="4405" dt="2022-08-02T15:26:59.534"/>
    <p1510:client id="{7B3FF78D-459C-F44A-A9CC-E3271C7CB27A}" v="524" dt="2022-08-02T14:27:06.943"/>
    <p1510:client id="{7E04E7D7-C96B-FE8B-31AD-65BC51A3C73B}" v="343" dt="2023-11-16T11:03:52.991"/>
    <p1510:client id="{88DEA068-9FF4-C1C2-1C2C-3E7DA8EC1948}" v="41" dt="2022-08-03T09:03:25.266"/>
    <p1510:client id="{9F09BD7A-3DEF-06FB-F948-E6F5C19BDD71}" v="28" dt="2022-08-03T06:44:03.952"/>
    <p1510:client id="{AD4CB25B-8845-CBC2-3828-E9A872CE4442}" v="388" dt="2022-08-03T12:31:39.480"/>
    <p1510:client id="{B0B24C93-8FFD-6002-1352-1B20A1582D2C}" v="1186" dt="2023-11-16T14:02:40.100"/>
    <p1510:client id="{B19A2DC7-2612-41A2-85AE-228D224D3266}" v="3" vWet="7" dt="2022-08-03T06:41:23.827"/>
    <p1510:client id="{BF0E1542-D859-4308-AED5-6A3148EF2CA6}" vWet="8" dt="2022-08-03T09:07:09.106"/>
    <p1510:client id="{E27FF862-AC2D-7E89-0D99-EF6E82D52967}" v="15" dt="2023-11-22T14:09:23.674"/>
    <p1510:client id="{F6CBC727-5467-439E-8AB4-76751AFAE58E}" v="181" dt="2022-08-03T09:25:58.7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–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–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–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505E3EF-67EA-436B-97B2-0124C06EBD24}" styleName="Mittlere Formatvorlage 4 - Akz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60"/>
    <p:restoredTop sz="89934"/>
  </p:normalViewPr>
  <p:slideViewPr>
    <p:cSldViewPr snapToGrid="0">
      <p:cViewPr varScale="1">
        <p:scale>
          <a:sx n="144" d="100"/>
          <a:sy n="144" d="100"/>
        </p:scale>
        <p:origin x="408" y="200"/>
      </p:cViewPr>
      <p:guideLst>
        <p:guide orient="horz" pos="2137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2.fntdata"/><Relationship Id="rId21" Type="http://schemas.openxmlformats.org/officeDocument/2006/relationships/slide" Target="slides/slide17.xml"/><Relationship Id="rId34" Type="http://schemas.openxmlformats.org/officeDocument/2006/relationships/font" Target="fonts/font7.fntdata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4.fntdata"/><Relationship Id="rId4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microsoft.com/office/2018/10/relationships/authors" Target="authors.xml"/><Relationship Id="rId20" Type="http://schemas.openxmlformats.org/officeDocument/2006/relationships/slide" Target="slides/slide16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ke Wong" userId="S::wong@ubique.ch::14b1a525-f2e2-445b-a7bc-93429f8960d5" providerId="AD" clId="Web-{9F09BD7A-3DEF-06FB-F948-E6F5C19BDD71}"/>
    <pc:docChg chg="modSld">
      <pc:chgData name="Mike Wong" userId="S::wong@ubique.ch::14b1a525-f2e2-445b-a7bc-93429f8960d5" providerId="AD" clId="Web-{9F09BD7A-3DEF-06FB-F948-E6F5C19BDD71}" dt="2022-08-03T06:44:03.952" v="16" actId="20577"/>
      <pc:docMkLst>
        <pc:docMk/>
      </pc:docMkLst>
      <pc:sldChg chg="modSp">
        <pc:chgData name="Mike Wong" userId="S::wong@ubique.ch::14b1a525-f2e2-445b-a7bc-93429f8960d5" providerId="AD" clId="Web-{9F09BD7A-3DEF-06FB-F948-E6F5C19BDD71}" dt="2022-08-03T06:41:30.510" v="1" actId="20577"/>
        <pc:sldMkLst>
          <pc:docMk/>
          <pc:sldMk cId="30405474" sldId="270"/>
        </pc:sldMkLst>
        <pc:spChg chg="mod">
          <ac:chgData name="Mike Wong" userId="S::wong@ubique.ch::14b1a525-f2e2-445b-a7bc-93429f8960d5" providerId="AD" clId="Web-{9F09BD7A-3DEF-06FB-F948-E6F5C19BDD71}" dt="2022-08-03T06:41:30.510" v="1" actId="20577"/>
          <ac:spMkLst>
            <pc:docMk/>
            <pc:sldMk cId="30405474" sldId="270"/>
            <ac:spMk id="3" creationId="{72A0C00B-7E81-042B-B1F9-13A375453AE3}"/>
          </ac:spMkLst>
        </pc:spChg>
      </pc:sldChg>
      <pc:sldChg chg="modSp">
        <pc:chgData name="Mike Wong" userId="S::wong@ubique.ch::14b1a525-f2e2-445b-a7bc-93429f8960d5" providerId="AD" clId="Web-{9F09BD7A-3DEF-06FB-F948-E6F5C19BDD71}" dt="2022-08-03T06:43:08.826" v="8" actId="20577"/>
        <pc:sldMkLst>
          <pc:docMk/>
          <pc:sldMk cId="2829835780" sldId="287"/>
        </pc:sldMkLst>
        <pc:spChg chg="mod">
          <ac:chgData name="Mike Wong" userId="S::wong@ubique.ch::14b1a525-f2e2-445b-a7bc-93429f8960d5" providerId="AD" clId="Web-{9F09BD7A-3DEF-06FB-F948-E6F5C19BDD71}" dt="2022-08-03T06:43:08.826" v="8" actId="20577"/>
          <ac:spMkLst>
            <pc:docMk/>
            <pc:sldMk cId="2829835780" sldId="287"/>
            <ac:spMk id="5" creationId="{B78AA0B1-26F0-3CA2-E028-B5B258691228}"/>
          </ac:spMkLst>
        </pc:spChg>
      </pc:sldChg>
      <pc:sldChg chg="modSp">
        <pc:chgData name="Mike Wong" userId="S::wong@ubique.ch::14b1a525-f2e2-445b-a7bc-93429f8960d5" providerId="AD" clId="Web-{9F09BD7A-3DEF-06FB-F948-E6F5C19BDD71}" dt="2022-08-03T06:43:46.717" v="10" actId="20577"/>
        <pc:sldMkLst>
          <pc:docMk/>
          <pc:sldMk cId="1876837912" sldId="289"/>
        </pc:sldMkLst>
        <pc:spChg chg="mod">
          <ac:chgData name="Mike Wong" userId="S::wong@ubique.ch::14b1a525-f2e2-445b-a7bc-93429f8960d5" providerId="AD" clId="Web-{9F09BD7A-3DEF-06FB-F948-E6F5C19BDD71}" dt="2022-08-03T06:43:46.717" v="10" actId="20577"/>
          <ac:spMkLst>
            <pc:docMk/>
            <pc:sldMk cId="1876837912" sldId="289"/>
            <ac:spMk id="2" creationId="{D7440B76-E73B-B6B7-5D3E-D10D299BBBE4}"/>
          </ac:spMkLst>
        </pc:spChg>
      </pc:sldChg>
      <pc:sldChg chg="modSp">
        <pc:chgData name="Mike Wong" userId="S::wong@ubique.ch::14b1a525-f2e2-445b-a7bc-93429f8960d5" providerId="AD" clId="Web-{9F09BD7A-3DEF-06FB-F948-E6F5C19BDD71}" dt="2022-08-03T06:44:03.952" v="16" actId="20577"/>
        <pc:sldMkLst>
          <pc:docMk/>
          <pc:sldMk cId="3594397921" sldId="291"/>
        </pc:sldMkLst>
        <pc:spChg chg="mod">
          <ac:chgData name="Mike Wong" userId="S::wong@ubique.ch::14b1a525-f2e2-445b-a7bc-93429f8960d5" providerId="AD" clId="Web-{9F09BD7A-3DEF-06FB-F948-E6F5C19BDD71}" dt="2022-08-03T06:44:03.952" v="16" actId="20577"/>
          <ac:spMkLst>
            <pc:docMk/>
            <pc:sldMk cId="3594397921" sldId="291"/>
            <ac:spMk id="2" creationId="{BA2B041B-1DBE-E28C-C382-CED18C61568E}"/>
          </ac:spMkLst>
        </pc:spChg>
      </pc:sldChg>
    </pc:docChg>
  </pc:docChgLst>
  <pc:docChgLst>
    <pc:chgData name="Christoph Maurhofer" userId="S::maurhofer@ubique.ch::7ced1243-aec8-49b6-9095-7e23603859c6" providerId="AD" clId="Web-{10B77202-1389-427B-9336-58A255D43821}"/>
    <pc:docChg chg="modSld">
      <pc:chgData name="Christoph Maurhofer" userId="S::maurhofer@ubique.ch::7ced1243-aec8-49b6-9095-7e23603859c6" providerId="AD" clId="Web-{10B77202-1389-427B-9336-58A255D43821}" dt="2022-08-02T07:53:08.512" v="30" actId="20577"/>
      <pc:docMkLst>
        <pc:docMk/>
      </pc:docMkLst>
      <pc:sldChg chg="modSp">
        <pc:chgData name="Christoph Maurhofer" userId="S::maurhofer@ubique.ch::7ced1243-aec8-49b6-9095-7e23603859c6" providerId="AD" clId="Web-{10B77202-1389-427B-9336-58A255D43821}" dt="2022-08-02T07:53:08.512" v="30" actId="20577"/>
        <pc:sldMkLst>
          <pc:docMk/>
          <pc:sldMk cId="1026005731" sldId="294"/>
        </pc:sldMkLst>
        <pc:spChg chg="mod">
          <ac:chgData name="Christoph Maurhofer" userId="S::maurhofer@ubique.ch::7ced1243-aec8-49b6-9095-7e23603859c6" providerId="AD" clId="Web-{10B77202-1389-427B-9336-58A255D43821}" dt="2022-08-02T07:53:08.512" v="30" actId="20577"/>
          <ac:spMkLst>
            <pc:docMk/>
            <pc:sldMk cId="1026005731" sldId="294"/>
            <ac:spMk id="3" creationId="{B8EFCB5C-C5B1-D053-A615-807CE0AFF25E}"/>
          </ac:spMkLst>
        </pc:spChg>
      </pc:sldChg>
    </pc:docChg>
  </pc:docChgLst>
  <pc:docChgLst>
    <pc:chgData name="Mike Wong" userId="S::wong@ubique.ch::14b1a525-f2e2-445b-a7bc-93429f8960d5" providerId="AD" clId="Web-{27DE8655-CC45-8EE6-601A-A9EBC40EE196}"/>
    <pc:docChg chg="addSld modSld sldOrd">
      <pc:chgData name="Mike Wong" userId="S::wong@ubique.ch::14b1a525-f2e2-445b-a7bc-93429f8960d5" providerId="AD" clId="Web-{27DE8655-CC45-8EE6-601A-A9EBC40EE196}" dt="2023-11-23T13:26:40.725" v="858"/>
      <pc:docMkLst>
        <pc:docMk/>
      </pc:docMkLst>
      <pc:sldChg chg="modNotes">
        <pc:chgData name="Mike Wong" userId="S::wong@ubique.ch::14b1a525-f2e2-445b-a7bc-93429f8960d5" providerId="AD" clId="Web-{27DE8655-CC45-8EE6-601A-A9EBC40EE196}" dt="2023-11-23T12:27:32.004" v="211"/>
        <pc:sldMkLst>
          <pc:docMk/>
          <pc:sldMk cId="3062548962" sldId="297"/>
        </pc:sldMkLst>
      </pc:sldChg>
      <pc:sldChg chg="addAnim modNotes">
        <pc:chgData name="Mike Wong" userId="S::wong@ubique.ch::14b1a525-f2e2-445b-a7bc-93429f8960d5" providerId="AD" clId="Web-{27DE8655-CC45-8EE6-601A-A9EBC40EE196}" dt="2023-11-23T12:51:48.833" v="408"/>
        <pc:sldMkLst>
          <pc:docMk/>
          <pc:sldMk cId="735873309" sldId="298"/>
        </pc:sldMkLst>
      </pc:sldChg>
      <pc:sldChg chg="addAnim delAnim modAnim modNotes">
        <pc:chgData name="Mike Wong" userId="S::wong@ubique.ch::14b1a525-f2e2-445b-a7bc-93429f8960d5" providerId="AD" clId="Web-{27DE8655-CC45-8EE6-601A-A9EBC40EE196}" dt="2023-11-23T12:52:38.788" v="420"/>
        <pc:sldMkLst>
          <pc:docMk/>
          <pc:sldMk cId="1958439461" sldId="299"/>
        </pc:sldMkLst>
      </pc:sldChg>
      <pc:sldChg chg="modNotes">
        <pc:chgData name="Mike Wong" userId="S::wong@ubique.ch::14b1a525-f2e2-445b-a7bc-93429f8960d5" providerId="AD" clId="Web-{27DE8655-CC45-8EE6-601A-A9EBC40EE196}" dt="2023-11-23T13:06:47.548" v="550"/>
        <pc:sldMkLst>
          <pc:docMk/>
          <pc:sldMk cId="142723076" sldId="300"/>
        </pc:sldMkLst>
      </pc:sldChg>
      <pc:sldChg chg="modNotes">
        <pc:chgData name="Mike Wong" userId="S::wong@ubique.ch::14b1a525-f2e2-445b-a7bc-93429f8960d5" providerId="AD" clId="Web-{27DE8655-CC45-8EE6-601A-A9EBC40EE196}" dt="2023-11-23T13:16:14.300" v="765"/>
        <pc:sldMkLst>
          <pc:docMk/>
          <pc:sldMk cId="1739356396" sldId="301"/>
        </pc:sldMkLst>
      </pc:sldChg>
      <pc:sldChg chg="ord modNotes">
        <pc:chgData name="Mike Wong" userId="S::wong@ubique.ch::14b1a525-f2e2-445b-a7bc-93429f8960d5" providerId="AD" clId="Web-{27DE8655-CC45-8EE6-601A-A9EBC40EE196}" dt="2023-11-23T13:08:46.005" v="648"/>
        <pc:sldMkLst>
          <pc:docMk/>
          <pc:sldMk cId="975403312" sldId="303"/>
        </pc:sldMkLst>
      </pc:sldChg>
      <pc:sldChg chg="modNotes">
        <pc:chgData name="Mike Wong" userId="S::wong@ubique.ch::14b1a525-f2e2-445b-a7bc-93429f8960d5" providerId="AD" clId="Web-{27DE8655-CC45-8EE6-601A-A9EBC40EE196}" dt="2023-11-23T10:49:12.859" v="56"/>
        <pc:sldMkLst>
          <pc:docMk/>
          <pc:sldMk cId="624210673" sldId="307"/>
        </pc:sldMkLst>
      </pc:sldChg>
      <pc:sldChg chg="modSp">
        <pc:chgData name="Mike Wong" userId="S::wong@ubique.ch::14b1a525-f2e2-445b-a7bc-93429f8960d5" providerId="AD" clId="Web-{27DE8655-CC45-8EE6-601A-A9EBC40EE196}" dt="2023-11-23T11:00:39.431" v="59" actId="20577"/>
        <pc:sldMkLst>
          <pc:docMk/>
          <pc:sldMk cId="3540337493" sldId="309"/>
        </pc:sldMkLst>
        <pc:spChg chg="mod">
          <ac:chgData name="Mike Wong" userId="S::wong@ubique.ch::14b1a525-f2e2-445b-a7bc-93429f8960d5" providerId="AD" clId="Web-{27DE8655-CC45-8EE6-601A-A9EBC40EE196}" dt="2023-11-23T11:00:39.431" v="59" actId="20577"/>
          <ac:spMkLst>
            <pc:docMk/>
            <pc:sldMk cId="3540337493" sldId="309"/>
            <ac:spMk id="4" creationId="{D60F15B8-E582-B01D-7964-20A736455963}"/>
          </ac:spMkLst>
        </pc:spChg>
      </pc:sldChg>
      <pc:sldChg chg="modNotes">
        <pc:chgData name="Mike Wong" userId="S::wong@ubique.ch::14b1a525-f2e2-445b-a7bc-93429f8960d5" providerId="AD" clId="Web-{27DE8655-CC45-8EE6-601A-A9EBC40EE196}" dt="2023-11-23T13:17:48.975" v="823"/>
        <pc:sldMkLst>
          <pc:docMk/>
          <pc:sldMk cId="43044210" sldId="310"/>
        </pc:sldMkLst>
      </pc:sldChg>
      <pc:sldChg chg="addAnim">
        <pc:chgData name="Mike Wong" userId="S::wong@ubique.ch::14b1a525-f2e2-445b-a7bc-93429f8960d5" providerId="AD" clId="Web-{27DE8655-CC45-8EE6-601A-A9EBC40EE196}" dt="2023-11-23T12:52:03.006" v="410"/>
        <pc:sldMkLst>
          <pc:docMk/>
          <pc:sldMk cId="3711544023" sldId="311"/>
        </pc:sldMkLst>
      </pc:sldChg>
      <pc:sldChg chg="modSp addAnim delAnim modNotes">
        <pc:chgData name="Mike Wong" userId="S::wong@ubique.ch::14b1a525-f2e2-445b-a7bc-93429f8960d5" providerId="AD" clId="Web-{27DE8655-CC45-8EE6-601A-A9EBC40EE196}" dt="2023-11-23T13:26:40.725" v="858"/>
        <pc:sldMkLst>
          <pc:docMk/>
          <pc:sldMk cId="1492275645" sldId="312"/>
        </pc:sldMkLst>
        <pc:spChg chg="mod">
          <ac:chgData name="Mike Wong" userId="S::wong@ubique.ch::14b1a525-f2e2-445b-a7bc-93429f8960d5" providerId="AD" clId="Web-{27DE8655-CC45-8EE6-601A-A9EBC40EE196}" dt="2023-11-23T10:49:03.189" v="39" actId="20577"/>
          <ac:spMkLst>
            <pc:docMk/>
            <pc:sldMk cId="1492275645" sldId="312"/>
            <ac:spMk id="4" creationId="{D261502D-1921-2B6F-1CCC-21377F327A72}"/>
          </ac:spMkLst>
        </pc:spChg>
      </pc:sldChg>
      <pc:sldChg chg="ord">
        <pc:chgData name="Mike Wong" userId="S::wong@ubique.ch::14b1a525-f2e2-445b-a7bc-93429f8960d5" providerId="AD" clId="Web-{27DE8655-CC45-8EE6-601A-A9EBC40EE196}" dt="2023-11-23T13:00:24.302" v="421"/>
        <pc:sldMkLst>
          <pc:docMk/>
          <pc:sldMk cId="1615398974" sldId="313"/>
        </pc:sldMkLst>
      </pc:sldChg>
      <pc:sldChg chg="modSp new modNotes">
        <pc:chgData name="Mike Wong" userId="S::wong@ubique.ch::14b1a525-f2e2-445b-a7bc-93429f8960d5" providerId="AD" clId="Web-{27DE8655-CC45-8EE6-601A-A9EBC40EE196}" dt="2023-11-23T10:41:15.310" v="31"/>
        <pc:sldMkLst>
          <pc:docMk/>
          <pc:sldMk cId="2103337285" sldId="317"/>
        </pc:sldMkLst>
        <pc:spChg chg="mod">
          <ac:chgData name="Mike Wong" userId="S::wong@ubique.ch::14b1a525-f2e2-445b-a7bc-93429f8960d5" providerId="AD" clId="Web-{27DE8655-CC45-8EE6-601A-A9EBC40EE196}" dt="2023-11-23T10:39:29.963" v="4" actId="20577"/>
          <ac:spMkLst>
            <pc:docMk/>
            <pc:sldMk cId="2103337285" sldId="317"/>
            <ac:spMk id="2" creationId="{0337EAA9-7730-E10F-35EA-7EAA5D4B0B67}"/>
          </ac:spMkLst>
        </pc:spChg>
        <pc:spChg chg="mod">
          <ac:chgData name="Mike Wong" userId="S::wong@ubique.ch::14b1a525-f2e2-445b-a7bc-93429f8960d5" providerId="AD" clId="Web-{27DE8655-CC45-8EE6-601A-A9EBC40EE196}" dt="2023-11-23T10:39:29.885" v="2" actId="20577"/>
          <ac:spMkLst>
            <pc:docMk/>
            <pc:sldMk cId="2103337285" sldId="317"/>
            <ac:spMk id="3" creationId="{FAD5A2AC-B5BD-1C69-46D3-E6BB45A08111}"/>
          </ac:spMkLst>
        </pc:spChg>
        <pc:spChg chg="mod">
          <ac:chgData name="Mike Wong" userId="S::wong@ubique.ch::14b1a525-f2e2-445b-a7bc-93429f8960d5" providerId="AD" clId="Web-{27DE8655-CC45-8EE6-601A-A9EBC40EE196}" dt="2023-11-23T10:41:15.185" v="29" actId="20577"/>
          <ac:spMkLst>
            <pc:docMk/>
            <pc:sldMk cId="2103337285" sldId="317"/>
            <ac:spMk id="4" creationId="{09A14534-4C7B-AB8D-7EA3-00160D24A561}"/>
          </ac:spMkLst>
        </pc:spChg>
      </pc:sldChg>
    </pc:docChg>
  </pc:docChgLst>
  <pc:docChgLst>
    <pc:chgData name="Mike Wong" userId="S::wong@ubique.ch::14b1a525-f2e2-445b-a7bc-93429f8960d5" providerId="AD" clId="Web-{7E04E7D7-C96B-FE8B-31AD-65BC51A3C73B}"/>
    <pc:docChg chg="addSld modSld sldOrd">
      <pc:chgData name="Mike Wong" userId="S::wong@ubique.ch::14b1a525-f2e2-445b-a7bc-93429f8960d5" providerId="AD" clId="Web-{7E04E7D7-C96B-FE8B-31AD-65BC51A3C73B}" dt="2023-11-16T11:03:50.835" v="265" actId="20577"/>
      <pc:docMkLst>
        <pc:docMk/>
      </pc:docMkLst>
      <pc:sldChg chg="delSp modSp new mod ord modClrScheme chgLayout">
        <pc:chgData name="Mike Wong" userId="S::wong@ubique.ch::14b1a525-f2e2-445b-a7bc-93429f8960d5" providerId="AD" clId="Web-{7E04E7D7-C96B-FE8B-31AD-65BC51A3C73B}" dt="2023-11-16T11:02:16.207" v="168" actId="20577"/>
        <pc:sldMkLst>
          <pc:docMk/>
          <pc:sldMk cId="735873309" sldId="298"/>
        </pc:sldMkLst>
        <pc:spChg chg="mod ord">
          <ac:chgData name="Mike Wong" userId="S::wong@ubique.ch::14b1a525-f2e2-445b-a7bc-93429f8960d5" providerId="AD" clId="Web-{7E04E7D7-C96B-FE8B-31AD-65BC51A3C73B}" dt="2023-11-16T10:55:52.462" v="14" actId="20577"/>
          <ac:spMkLst>
            <pc:docMk/>
            <pc:sldMk cId="735873309" sldId="298"/>
            <ac:spMk id="2" creationId="{CD13774C-888A-19EC-284C-0CDE8D9E95D4}"/>
          </ac:spMkLst>
        </pc:spChg>
        <pc:spChg chg="mod ord">
          <ac:chgData name="Mike Wong" userId="S::wong@ubique.ch::14b1a525-f2e2-445b-a7bc-93429f8960d5" providerId="AD" clId="Web-{7E04E7D7-C96B-FE8B-31AD-65BC51A3C73B}" dt="2023-11-16T08:44:37.511" v="11" actId="20577"/>
          <ac:spMkLst>
            <pc:docMk/>
            <pc:sldMk cId="735873309" sldId="298"/>
            <ac:spMk id="3" creationId="{95771B03-D426-4672-7AE4-D576257B2792}"/>
          </ac:spMkLst>
        </pc:spChg>
        <pc:spChg chg="mod ord">
          <ac:chgData name="Mike Wong" userId="S::wong@ubique.ch::14b1a525-f2e2-445b-a7bc-93429f8960d5" providerId="AD" clId="Web-{7E04E7D7-C96B-FE8B-31AD-65BC51A3C73B}" dt="2023-11-16T11:02:16.207" v="168" actId="20577"/>
          <ac:spMkLst>
            <pc:docMk/>
            <pc:sldMk cId="735873309" sldId="298"/>
            <ac:spMk id="4" creationId="{D261502D-1921-2B6F-1CCC-21377F327A72}"/>
          </ac:spMkLst>
        </pc:spChg>
        <pc:spChg chg="del">
          <ac:chgData name="Mike Wong" userId="S::wong@ubique.ch::14b1a525-f2e2-445b-a7bc-93429f8960d5" providerId="AD" clId="Web-{7E04E7D7-C96B-FE8B-31AD-65BC51A3C73B}" dt="2023-11-16T08:44:19.354" v="2"/>
          <ac:spMkLst>
            <pc:docMk/>
            <pc:sldMk cId="735873309" sldId="298"/>
            <ac:spMk id="5" creationId="{7A007D29-284C-5C9E-CB73-42FBAD94A864}"/>
          </ac:spMkLst>
        </pc:spChg>
      </pc:sldChg>
      <pc:sldChg chg="modSp add ord replId">
        <pc:chgData name="Mike Wong" userId="S::wong@ubique.ch::14b1a525-f2e2-445b-a7bc-93429f8960d5" providerId="AD" clId="Web-{7E04E7D7-C96B-FE8B-31AD-65BC51A3C73B}" dt="2023-11-16T11:02:07.582" v="162" actId="20577"/>
        <pc:sldMkLst>
          <pc:docMk/>
          <pc:sldMk cId="1958439461" sldId="299"/>
        </pc:sldMkLst>
        <pc:spChg chg="mod">
          <ac:chgData name="Mike Wong" userId="S::wong@ubique.ch::14b1a525-f2e2-445b-a7bc-93429f8960d5" providerId="AD" clId="Web-{7E04E7D7-C96B-FE8B-31AD-65BC51A3C73B}" dt="2023-11-16T10:56:57.058" v="24" actId="20577"/>
          <ac:spMkLst>
            <pc:docMk/>
            <pc:sldMk cId="1958439461" sldId="299"/>
            <ac:spMk id="2" creationId="{CD13774C-888A-19EC-284C-0CDE8D9E95D4}"/>
          </ac:spMkLst>
        </pc:spChg>
        <pc:spChg chg="mod">
          <ac:chgData name="Mike Wong" userId="S::wong@ubique.ch::14b1a525-f2e2-445b-a7bc-93429f8960d5" providerId="AD" clId="Web-{7E04E7D7-C96B-FE8B-31AD-65BC51A3C73B}" dt="2023-11-16T11:02:07.582" v="162" actId="20577"/>
          <ac:spMkLst>
            <pc:docMk/>
            <pc:sldMk cId="1958439461" sldId="299"/>
            <ac:spMk id="4" creationId="{D261502D-1921-2B6F-1CCC-21377F327A72}"/>
          </ac:spMkLst>
        </pc:spChg>
      </pc:sldChg>
      <pc:sldChg chg="addSp delSp modSp add replId">
        <pc:chgData name="Mike Wong" userId="S::wong@ubique.ch::14b1a525-f2e2-445b-a7bc-93429f8960d5" providerId="AD" clId="Web-{7E04E7D7-C96B-FE8B-31AD-65BC51A3C73B}" dt="2023-11-16T11:01:57.394" v="151" actId="1076"/>
        <pc:sldMkLst>
          <pc:docMk/>
          <pc:sldMk cId="142723076" sldId="300"/>
        </pc:sldMkLst>
        <pc:spChg chg="mod">
          <ac:chgData name="Mike Wong" userId="S::wong@ubique.ch::14b1a525-f2e2-445b-a7bc-93429f8960d5" providerId="AD" clId="Web-{7E04E7D7-C96B-FE8B-31AD-65BC51A3C73B}" dt="2023-11-16T11:01:13.596" v="144" actId="1076"/>
          <ac:spMkLst>
            <pc:docMk/>
            <pc:sldMk cId="142723076" sldId="300"/>
            <ac:spMk id="2" creationId="{37C9FA8B-B48D-9D3A-9FB2-68AE3C0343B2}"/>
          </ac:spMkLst>
        </pc:spChg>
        <pc:spChg chg="topLvl">
          <ac:chgData name="Mike Wong" userId="S::wong@ubique.ch::14b1a525-f2e2-445b-a7bc-93429f8960d5" providerId="AD" clId="Web-{7E04E7D7-C96B-FE8B-31AD-65BC51A3C73B}" dt="2023-11-16T10:57:59.325" v="51"/>
          <ac:spMkLst>
            <pc:docMk/>
            <pc:sldMk cId="142723076" sldId="300"/>
            <ac:spMk id="5" creationId="{BF7CF454-627E-D806-9B57-5BD53EEDDC5D}"/>
          </ac:spMkLst>
        </pc:spChg>
        <pc:spChg chg="topLvl">
          <ac:chgData name="Mike Wong" userId="S::wong@ubique.ch::14b1a525-f2e2-445b-a7bc-93429f8960d5" providerId="AD" clId="Web-{7E04E7D7-C96B-FE8B-31AD-65BC51A3C73B}" dt="2023-11-16T10:57:59.325" v="51"/>
          <ac:spMkLst>
            <pc:docMk/>
            <pc:sldMk cId="142723076" sldId="300"/>
            <ac:spMk id="6" creationId="{61F428E3-252E-57C0-9BA3-F52E88918AAC}"/>
          </ac:spMkLst>
        </pc:spChg>
        <pc:spChg chg="topLvl">
          <ac:chgData name="Mike Wong" userId="S::wong@ubique.ch::14b1a525-f2e2-445b-a7bc-93429f8960d5" providerId="AD" clId="Web-{7E04E7D7-C96B-FE8B-31AD-65BC51A3C73B}" dt="2023-11-16T10:59:48.312" v="123"/>
          <ac:spMkLst>
            <pc:docMk/>
            <pc:sldMk cId="142723076" sldId="300"/>
            <ac:spMk id="7" creationId="{D08C53EA-B0D4-8663-D1E9-82425E67EAC7}"/>
          </ac:spMkLst>
        </pc:spChg>
        <pc:spChg chg="topLvl">
          <ac:chgData name="Mike Wong" userId="S::wong@ubique.ch::14b1a525-f2e2-445b-a7bc-93429f8960d5" providerId="AD" clId="Web-{7E04E7D7-C96B-FE8B-31AD-65BC51A3C73B}" dt="2023-11-16T10:59:48.312" v="123"/>
          <ac:spMkLst>
            <pc:docMk/>
            <pc:sldMk cId="142723076" sldId="300"/>
            <ac:spMk id="8" creationId="{99818998-4E09-55E3-9734-3D6B970FAC1A}"/>
          </ac:spMkLst>
        </pc:spChg>
        <pc:spChg chg="topLvl">
          <ac:chgData name="Mike Wong" userId="S::wong@ubique.ch::14b1a525-f2e2-445b-a7bc-93429f8960d5" providerId="AD" clId="Web-{7E04E7D7-C96B-FE8B-31AD-65BC51A3C73B}" dt="2023-11-16T10:57:59.325" v="51"/>
          <ac:spMkLst>
            <pc:docMk/>
            <pc:sldMk cId="142723076" sldId="300"/>
            <ac:spMk id="9" creationId="{9CFB0EB6-1C2A-5C90-3B9D-0B008EDED31E}"/>
          </ac:spMkLst>
        </pc:spChg>
        <pc:spChg chg="topLvl">
          <ac:chgData name="Mike Wong" userId="S::wong@ubique.ch::14b1a525-f2e2-445b-a7bc-93429f8960d5" providerId="AD" clId="Web-{7E04E7D7-C96B-FE8B-31AD-65BC51A3C73B}" dt="2023-11-16T10:57:59.325" v="51"/>
          <ac:spMkLst>
            <pc:docMk/>
            <pc:sldMk cId="142723076" sldId="300"/>
            <ac:spMk id="10" creationId="{657DEFEC-1C31-12E9-CB00-B665D3ED17C8}"/>
          </ac:spMkLst>
        </pc:spChg>
        <pc:spChg chg="topLvl">
          <ac:chgData name="Mike Wong" userId="S::wong@ubique.ch::14b1a525-f2e2-445b-a7bc-93429f8960d5" providerId="AD" clId="Web-{7E04E7D7-C96B-FE8B-31AD-65BC51A3C73B}" dt="2023-11-16T10:59:48.312" v="123"/>
          <ac:spMkLst>
            <pc:docMk/>
            <pc:sldMk cId="142723076" sldId="300"/>
            <ac:spMk id="12" creationId="{2B6D7A36-E5F8-0983-3367-8CF6A02CD5FD}"/>
          </ac:spMkLst>
        </pc:spChg>
        <pc:spChg chg="topLvl">
          <ac:chgData name="Mike Wong" userId="S::wong@ubique.ch::14b1a525-f2e2-445b-a7bc-93429f8960d5" providerId="AD" clId="Web-{7E04E7D7-C96B-FE8B-31AD-65BC51A3C73B}" dt="2023-11-16T10:59:48.312" v="123"/>
          <ac:spMkLst>
            <pc:docMk/>
            <pc:sldMk cId="142723076" sldId="300"/>
            <ac:spMk id="13" creationId="{DD276C99-B0E8-DA66-40C2-FB29586A40DD}"/>
          </ac:spMkLst>
        </pc:spChg>
        <pc:spChg chg="topLvl">
          <ac:chgData name="Mike Wong" userId="S::wong@ubique.ch::14b1a525-f2e2-445b-a7bc-93429f8960d5" providerId="AD" clId="Web-{7E04E7D7-C96B-FE8B-31AD-65BC51A3C73B}" dt="2023-11-16T10:59:48.312" v="123"/>
          <ac:spMkLst>
            <pc:docMk/>
            <pc:sldMk cId="142723076" sldId="300"/>
            <ac:spMk id="14" creationId="{8AE786B1-BAAC-E6E4-6227-7A31FC3657BC}"/>
          </ac:spMkLst>
        </pc:spChg>
        <pc:spChg chg="topLvl">
          <ac:chgData name="Mike Wong" userId="S::wong@ubique.ch::14b1a525-f2e2-445b-a7bc-93429f8960d5" providerId="AD" clId="Web-{7E04E7D7-C96B-FE8B-31AD-65BC51A3C73B}" dt="2023-11-16T10:59:48.312" v="123"/>
          <ac:spMkLst>
            <pc:docMk/>
            <pc:sldMk cId="142723076" sldId="300"/>
            <ac:spMk id="15" creationId="{9B6E4A81-5349-9238-448B-63D504F545A7}"/>
          </ac:spMkLst>
        </pc:spChg>
        <pc:spChg chg="mod topLvl">
          <ac:chgData name="Mike Wong" userId="S::wong@ubique.ch::14b1a525-f2e2-445b-a7bc-93429f8960d5" providerId="AD" clId="Web-{7E04E7D7-C96B-FE8B-31AD-65BC51A3C73B}" dt="2023-11-16T10:57:59.325" v="51"/>
          <ac:spMkLst>
            <pc:docMk/>
            <pc:sldMk cId="142723076" sldId="300"/>
            <ac:spMk id="16" creationId="{070AF4DC-FE1A-873C-2431-5E4B8F937723}"/>
          </ac:spMkLst>
        </pc:spChg>
        <pc:spChg chg="mod topLvl">
          <ac:chgData name="Mike Wong" userId="S::wong@ubique.ch::14b1a525-f2e2-445b-a7bc-93429f8960d5" providerId="AD" clId="Web-{7E04E7D7-C96B-FE8B-31AD-65BC51A3C73B}" dt="2023-11-16T10:59:48.312" v="123"/>
          <ac:spMkLst>
            <pc:docMk/>
            <pc:sldMk cId="142723076" sldId="300"/>
            <ac:spMk id="17" creationId="{0A66044C-6F00-D0A9-4D99-898D8F9A39A2}"/>
          </ac:spMkLst>
        </pc:spChg>
        <pc:spChg chg="topLvl">
          <ac:chgData name="Mike Wong" userId="S::wong@ubique.ch::14b1a525-f2e2-445b-a7bc-93429f8960d5" providerId="AD" clId="Web-{7E04E7D7-C96B-FE8B-31AD-65BC51A3C73B}" dt="2023-11-16T10:57:59.325" v="51"/>
          <ac:spMkLst>
            <pc:docMk/>
            <pc:sldMk cId="142723076" sldId="300"/>
            <ac:spMk id="18" creationId="{388A8948-5076-E842-2D22-26E8E57B9BEA}"/>
          </ac:spMkLst>
        </pc:spChg>
        <pc:spChg chg="topLvl">
          <ac:chgData name="Mike Wong" userId="S::wong@ubique.ch::14b1a525-f2e2-445b-a7bc-93429f8960d5" providerId="AD" clId="Web-{7E04E7D7-C96B-FE8B-31AD-65BC51A3C73B}" dt="2023-11-16T10:57:59.325" v="51"/>
          <ac:spMkLst>
            <pc:docMk/>
            <pc:sldMk cId="142723076" sldId="300"/>
            <ac:spMk id="20" creationId="{88DCB476-F97C-4A88-B36F-A3C4A5AF715D}"/>
          </ac:spMkLst>
        </pc:spChg>
        <pc:spChg chg="topLvl">
          <ac:chgData name="Mike Wong" userId="S::wong@ubique.ch::14b1a525-f2e2-445b-a7bc-93429f8960d5" providerId="AD" clId="Web-{7E04E7D7-C96B-FE8B-31AD-65BC51A3C73B}" dt="2023-11-16T10:57:59.325" v="51"/>
          <ac:spMkLst>
            <pc:docMk/>
            <pc:sldMk cId="142723076" sldId="300"/>
            <ac:spMk id="21" creationId="{C3AD53C5-97EA-8988-DCB8-91F7B15878E8}"/>
          </ac:spMkLst>
        </pc:spChg>
        <pc:spChg chg="add mod">
          <ac:chgData name="Mike Wong" userId="S::wong@ubique.ch::14b1a525-f2e2-445b-a7bc-93429f8960d5" providerId="AD" clId="Web-{7E04E7D7-C96B-FE8B-31AD-65BC51A3C73B}" dt="2023-11-16T10:59:23.077" v="117" actId="1076"/>
          <ac:spMkLst>
            <pc:docMk/>
            <pc:sldMk cId="142723076" sldId="300"/>
            <ac:spMk id="23" creationId="{A0065133-5B92-B37A-C815-603C1894F9CD}"/>
          </ac:spMkLst>
        </pc:spChg>
        <pc:spChg chg="add mod">
          <ac:chgData name="Mike Wong" userId="S::wong@ubique.ch::14b1a525-f2e2-445b-a7bc-93429f8960d5" providerId="AD" clId="Web-{7E04E7D7-C96B-FE8B-31AD-65BC51A3C73B}" dt="2023-11-16T11:00:49.002" v="137" actId="14100"/>
          <ac:spMkLst>
            <pc:docMk/>
            <pc:sldMk cId="142723076" sldId="300"/>
            <ac:spMk id="24" creationId="{A51B3B5A-8ADF-9CF3-F978-44E1B6C8CB9D}"/>
          </ac:spMkLst>
        </pc:spChg>
        <pc:spChg chg="add mod">
          <ac:chgData name="Mike Wong" userId="S::wong@ubique.ch::14b1a525-f2e2-445b-a7bc-93429f8960d5" providerId="AD" clId="Web-{7E04E7D7-C96B-FE8B-31AD-65BC51A3C73B}" dt="2023-11-16T11:01:09.033" v="142" actId="20577"/>
          <ac:spMkLst>
            <pc:docMk/>
            <pc:sldMk cId="142723076" sldId="300"/>
            <ac:spMk id="26" creationId="{C70197BC-65C4-B5EB-6945-25942CEA220B}"/>
          </ac:spMkLst>
        </pc:spChg>
        <pc:spChg chg="add mod">
          <ac:chgData name="Mike Wong" userId="S::wong@ubique.ch::14b1a525-f2e2-445b-a7bc-93429f8960d5" providerId="AD" clId="Web-{7E04E7D7-C96B-FE8B-31AD-65BC51A3C73B}" dt="2023-11-16T11:00:59.908" v="139" actId="14100"/>
          <ac:spMkLst>
            <pc:docMk/>
            <pc:sldMk cId="142723076" sldId="300"/>
            <ac:spMk id="27" creationId="{FA4766CE-D258-6003-5FE1-9BE105CAA60E}"/>
          </ac:spMkLst>
        </pc:spChg>
        <pc:spChg chg="add del mod">
          <ac:chgData name="Mike Wong" userId="S::wong@ubique.ch::14b1a525-f2e2-445b-a7bc-93429f8960d5" providerId="AD" clId="Web-{7E04E7D7-C96B-FE8B-31AD-65BC51A3C73B}" dt="2023-11-16T10:58:46.076" v="107"/>
          <ac:spMkLst>
            <pc:docMk/>
            <pc:sldMk cId="142723076" sldId="300"/>
            <ac:spMk id="28" creationId="{BEC698A1-3CCB-B293-E1A3-44C08D1070FA}"/>
          </ac:spMkLst>
        </pc:spChg>
        <pc:spChg chg="add mod">
          <ac:chgData name="Mike Wong" userId="S::wong@ubique.ch::14b1a525-f2e2-445b-a7bc-93429f8960d5" providerId="AD" clId="Web-{7E04E7D7-C96B-FE8B-31AD-65BC51A3C73B}" dt="2023-11-16T11:01:04.893" v="140" actId="14100"/>
          <ac:spMkLst>
            <pc:docMk/>
            <pc:sldMk cId="142723076" sldId="300"/>
            <ac:spMk id="40" creationId="{1B2EA073-C326-F3A4-BF26-AD132E7546DF}"/>
          </ac:spMkLst>
        </pc:spChg>
        <pc:spChg chg="add mod">
          <ac:chgData name="Mike Wong" userId="S::wong@ubique.ch::14b1a525-f2e2-445b-a7bc-93429f8960d5" providerId="AD" clId="Web-{7E04E7D7-C96B-FE8B-31AD-65BC51A3C73B}" dt="2023-11-16T11:00:52.455" v="138" actId="14100"/>
          <ac:spMkLst>
            <pc:docMk/>
            <pc:sldMk cId="142723076" sldId="300"/>
            <ac:spMk id="41" creationId="{D72B2AFC-47FD-6740-E3D1-B89BA685B6EC}"/>
          </ac:spMkLst>
        </pc:spChg>
        <pc:spChg chg="topLvl">
          <ac:chgData name="Mike Wong" userId="S::wong@ubique.ch::14b1a525-f2e2-445b-a7bc-93429f8960d5" providerId="AD" clId="Web-{7E04E7D7-C96B-FE8B-31AD-65BC51A3C73B}" dt="2023-11-16T10:57:59.325" v="51"/>
          <ac:spMkLst>
            <pc:docMk/>
            <pc:sldMk cId="142723076" sldId="300"/>
            <ac:spMk id="69" creationId="{635CAC69-2F28-CBFE-2FA1-87EF1CDD9977}"/>
          </ac:spMkLst>
        </pc:spChg>
        <pc:spChg chg="topLvl">
          <ac:chgData name="Mike Wong" userId="S::wong@ubique.ch::14b1a525-f2e2-445b-a7bc-93429f8960d5" providerId="AD" clId="Web-{7E04E7D7-C96B-FE8B-31AD-65BC51A3C73B}" dt="2023-11-16T10:57:59.325" v="51"/>
          <ac:spMkLst>
            <pc:docMk/>
            <pc:sldMk cId="142723076" sldId="300"/>
            <ac:spMk id="70" creationId="{996CAF02-E909-AA7E-3928-924297D5FFA6}"/>
          </ac:spMkLst>
        </pc:spChg>
        <pc:grpChg chg="add mod">
          <ac:chgData name="Mike Wong" userId="S::wong@ubique.ch::14b1a525-f2e2-445b-a7bc-93429f8960d5" providerId="AD" clId="Web-{7E04E7D7-C96B-FE8B-31AD-65BC51A3C73B}" dt="2023-11-16T10:58:32.217" v="93" actId="1076"/>
          <ac:grpSpMkLst>
            <pc:docMk/>
            <pc:sldMk cId="142723076" sldId="300"/>
            <ac:grpSpMk id="4" creationId="{4A8F2BAB-BC2F-A44D-0343-F2B23CE296C3}"/>
          </ac:grpSpMkLst>
        </pc:grpChg>
        <pc:grpChg chg="add del mod">
          <ac:chgData name="Mike Wong" userId="S::wong@ubique.ch::14b1a525-f2e2-445b-a7bc-93429f8960d5" providerId="AD" clId="Web-{7E04E7D7-C96B-FE8B-31AD-65BC51A3C73B}" dt="2023-11-16T10:59:48.312" v="123"/>
          <ac:grpSpMkLst>
            <pc:docMk/>
            <pc:sldMk cId="142723076" sldId="300"/>
            <ac:grpSpMk id="11" creationId="{162A8C90-7CC6-5D1F-6C07-393C9844745E}"/>
          </ac:grpSpMkLst>
        </pc:grpChg>
        <pc:grpChg chg="add del mod">
          <ac:chgData name="Mike Wong" userId="S::wong@ubique.ch::14b1a525-f2e2-445b-a7bc-93429f8960d5" providerId="AD" clId="Web-{7E04E7D7-C96B-FE8B-31AD-65BC51A3C73B}" dt="2023-11-16T10:57:59.325" v="51"/>
          <ac:grpSpMkLst>
            <pc:docMk/>
            <pc:sldMk cId="142723076" sldId="300"/>
            <ac:grpSpMk id="22" creationId="{DF74C51E-5F52-000F-B2EC-EA3061C9A01B}"/>
          </ac:grpSpMkLst>
        </pc:grpChg>
        <pc:grpChg chg="add mod">
          <ac:chgData name="Mike Wong" userId="S::wong@ubique.ch::14b1a525-f2e2-445b-a7bc-93429f8960d5" providerId="AD" clId="Web-{7E04E7D7-C96B-FE8B-31AD-65BC51A3C73B}" dt="2023-11-16T11:01:57.394" v="151" actId="1076"/>
          <ac:grpSpMkLst>
            <pc:docMk/>
            <pc:sldMk cId="142723076" sldId="300"/>
            <ac:grpSpMk id="37" creationId="{475B9476-7A3B-D057-9FFD-F37EFBB50B09}"/>
          </ac:grpSpMkLst>
        </pc:grpChg>
        <pc:grpChg chg="add mod">
          <ac:chgData name="Mike Wong" userId="S::wong@ubique.ch::14b1a525-f2e2-445b-a7bc-93429f8960d5" providerId="AD" clId="Web-{7E04E7D7-C96B-FE8B-31AD-65BC51A3C73B}" dt="2023-11-16T11:01:29.378" v="147" actId="1076"/>
          <ac:grpSpMkLst>
            <pc:docMk/>
            <pc:sldMk cId="142723076" sldId="300"/>
            <ac:grpSpMk id="42" creationId="{5ADD9975-1435-36DF-B093-E7791885A700}"/>
          </ac:grpSpMkLst>
        </pc:grpChg>
        <pc:grpChg chg="add">
          <ac:chgData name="Mike Wong" userId="S::wong@ubique.ch::14b1a525-f2e2-445b-a7bc-93429f8960d5" providerId="AD" clId="Web-{7E04E7D7-C96B-FE8B-31AD-65BC51A3C73B}" dt="2023-11-16T11:01:22.503" v="146"/>
          <ac:grpSpMkLst>
            <pc:docMk/>
            <pc:sldMk cId="142723076" sldId="300"/>
            <ac:grpSpMk id="43" creationId="{91F97D54-540D-C5FB-9FBA-DCE7261B02CD}"/>
          </ac:grpSpMkLst>
        </pc:grpChg>
        <pc:cxnChg chg="topLvl">
          <ac:chgData name="Mike Wong" userId="S::wong@ubique.ch::14b1a525-f2e2-445b-a7bc-93429f8960d5" providerId="AD" clId="Web-{7E04E7D7-C96B-FE8B-31AD-65BC51A3C73B}" dt="2023-11-16T10:59:48.312" v="123"/>
          <ac:cxnSpMkLst>
            <pc:docMk/>
            <pc:sldMk cId="142723076" sldId="300"/>
            <ac:cxnSpMk id="19" creationId="{FE021615-2E14-4476-6E45-464541D2A68D}"/>
          </ac:cxnSpMkLst>
        </pc:cxnChg>
        <pc:cxnChg chg="mod topLvl">
          <ac:chgData name="Mike Wong" userId="S::wong@ubique.ch::14b1a525-f2e2-445b-a7bc-93429f8960d5" providerId="AD" clId="Web-{7E04E7D7-C96B-FE8B-31AD-65BC51A3C73B}" dt="2023-11-16T10:57:59.325" v="51"/>
          <ac:cxnSpMkLst>
            <pc:docMk/>
            <pc:sldMk cId="142723076" sldId="300"/>
            <ac:cxnSpMk id="25" creationId="{544F6FB3-0B62-FABB-FEE6-1500E89B03A8}"/>
          </ac:cxnSpMkLst>
        </pc:cxnChg>
        <pc:cxnChg chg="mod topLvl">
          <ac:chgData name="Mike Wong" userId="S::wong@ubique.ch::14b1a525-f2e2-445b-a7bc-93429f8960d5" providerId="AD" clId="Web-{7E04E7D7-C96B-FE8B-31AD-65BC51A3C73B}" dt="2023-11-16T10:57:59.325" v="51"/>
          <ac:cxnSpMkLst>
            <pc:docMk/>
            <pc:sldMk cId="142723076" sldId="300"/>
            <ac:cxnSpMk id="29" creationId="{2D4897C2-155A-F5B2-AEC0-A939A728D15C}"/>
          </ac:cxnSpMkLst>
        </pc:cxnChg>
        <pc:cxnChg chg="add del mod">
          <ac:chgData name="Mike Wong" userId="S::wong@ubique.ch::14b1a525-f2e2-445b-a7bc-93429f8960d5" providerId="AD" clId="Web-{7E04E7D7-C96B-FE8B-31AD-65BC51A3C73B}" dt="2023-11-16T10:59:42.609" v="122"/>
          <ac:cxnSpMkLst>
            <pc:docMk/>
            <pc:sldMk cId="142723076" sldId="300"/>
            <ac:cxnSpMk id="30" creationId="{00A8A5EF-5896-AA01-827E-E25412B28507}"/>
          </ac:cxnSpMkLst>
        </pc:cxnChg>
        <pc:cxnChg chg="add del mod">
          <ac:chgData name="Mike Wong" userId="S::wong@ubique.ch::14b1a525-f2e2-445b-a7bc-93429f8960d5" providerId="AD" clId="Web-{7E04E7D7-C96B-FE8B-31AD-65BC51A3C73B}" dt="2023-11-16T10:59:08.577" v="112"/>
          <ac:cxnSpMkLst>
            <pc:docMk/>
            <pc:sldMk cId="142723076" sldId="300"/>
            <ac:cxnSpMk id="31" creationId="{FA5E555E-8ABD-01F2-A826-723FEE998764}"/>
          </ac:cxnSpMkLst>
        </pc:cxnChg>
        <pc:cxnChg chg="add del mod">
          <ac:chgData name="Mike Wong" userId="S::wong@ubique.ch::14b1a525-f2e2-445b-a7bc-93429f8960d5" providerId="AD" clId="Web-{7E04E7D7-C96B-FE8B-31AD-65BC51A3C73B}" dt="2023-11-16T10:59:03.717" v="111"/>
          <ac:cxnSpMkLst>
            <pc:docMk/>
            <pc:sldMk cId="142723076" sldId="300"/>
            <ac:cxnSpMk id="32" creationId="{1E597D7B-8B05-1BDD-D1EA-E2DE42C52AB4}"/>
          </ac:cxnSpMkLst>
        </pc:cxnChg>
        <pc:cxnChg chg="add del mod">
          <ac:chgData name="Mike Wong" userId="S::wong@ubique.ch::14b1a525-f2e2-445b-a7bc-93429f8960d5" providerId="AD" clId="Web-{7E04E7D7-C96B-FE8B-31AD-65BC51A3C73B}" dt="2023-11-16T10:59:02.327" v="110"/>
          <ac:cxnSpMkLst>
            <pc:docMk/>
            <pc:sldMk cId="142723076" sldId="300"/>
            <ac:cxnSpMk id="33" creationId="{BEE803A4-226D-A264-3AFD-71746EB722BA}"/>
          </ac:cxnSpMkLst>
        </pc:cxnChg>
        <pc:cxnChg chg="add del mod">
          <ac:chgData name="Mike Wong" userId="S::wong@ubique.ch::14b1a525-f2e2-445b-a7bc-93429f8960d5" providerId="AD" clId="Web-{7E04E7D7-C96B-FE8B-31AD-65BC51A3C73B}" dt="2023-11-16T10:58:56.233" v="108"/>
          <ac:cxnSpMkLst>
            <pc:docMk/>
            <pc:sldMk cId="142723076" sldId="300"/>
            <ac:cxnSpMk id="34" creationId="{73E920D9-5B45-FA36-EDF6-56A2DD257F06}"/>
          </ac:cxnSpMkLst>
        </pc:cxnChg>
        <pc:cxnChg chg="add del mod">
          <ac:chgData name="Mike Wong" userId="S::wong@ubique.ch::14b1a525-f2e2-445b-a7bc-93429f8960d5" providerId="AD" clId="Web-{7E04E7D7-C96B-FE8B-31AD-65BC51A3C73B}" dt="2023-11-16T10:59:11.171" v="113"/>
          <ac:cxnSpMkLst>
            <pc:docMk/>
            <pc:sldMk cId="142723076" sldId="300"/>
            <ac:cxnSpMk id="35" creationId="{8E04E9AF-70FC-20B1-FD84-5D1151AACEAC}"/>
          </ac:cxnSpMkLst>
        </pc:cxnChg>
        <pc:cxnChg chg="add del mod">
          <ac:chgData name="Mike Wong" userId="S::wong@ubique.ch::14b1a525-f2e2-445b-a7bc-93429f8960d5" providerId="AD" clId="Web-{7E04E7D7-C96B-FE8B-31AD-65BC51A3C73B}" dt="2023-11-16T10:59:01.186" v="109"/>
          <ac:cxnSpMkLst>
            <pc:docMk/>
            <pc:sldMk cId="142723076" sldId="300"/>
            <ac:cxnSpMk id="36" creationId="{DF8DCF0F-C875-5696-53F3-550775D3F5DD}"/>
          </ac:cxnSpMkLst>
        </pc:cxnChg>
        <pc:cxnChg chg="topLvl">
          <ac:chgData name="Mike Wong" userId="S::wong@ubique.ch::14b1a525-f2e2-445b-a7bc-93429f8960d5" providerId="AD" clId="Web-{7E04E7D7-C96B-FE8B-31AD-65BC51A3C73B}" dt="2023-11-16T10:57:59.325" v="51"/>
          <ac:cxnSpMkLst>
            <pc:docMk/>
            <pc:sldMk cId="142723076" sldId="300"/>
            <ac:cxnSpMk id="38" creationId="{7391E16F-791C-8551-1B44-DEA6A2F90EA0}"/>
          </ac:cxnSpMkLst>
        </pc:cxnChg>
        <pc:cxnChg chg="add mod">
          <ac:chgData name="Mike Wong" userId="S::wong@ubique.ch::14b1a525-f2e2-445b-a7bc-93429f8960d5" providerId="AD" clId="Web-{7E04E7D7-C96B-FE8B-31AD-65BC51A3C73B}" dt="2023-11-16T11:00:09.704" v="126" actId="14100"/>
          <ac:cxnSpMkLst>
            <pc:docMk/>
            <pc:sldMk cId="142723076" sldId="300"/>
            <ac:cxnSpMk id="39" creationId="{0019CCE5-7BB1-51DB-B1E6-731A30F33FCF}"/>
          </ac:cxnSpMkLst>
        </pc:cxnChg>
        <pc:cxnChg chg="topLvl">
          <ac:chgData name="Mike Wong" userId="S::wong@ubique.ch::14b1a525-f2e2-445b-a7bc-93429f8960d5" providerId="AD" clId="Web-{7E04E7D7-C96B-FE8B-31AD-65BC51A3C73B}" dt="2023-11-16T10:57:59.325" v="51"/>
          <ac:cxnSpMkLst>
            <pc:docMk/>
            <pc:sldMk cId="142723076" sldId="300"/>
            <ac:cxnSpMk id="50" creationId="{1B2C1510-B682-8152-1A6D-F303C62C8585}"/>
          </ac:cxnSpMkLst>
        </pc:cxnChg>
        <pc:cxnChg chg="mod topLvl">
          <ac:chgData name="Mike Wong" userId="S::wong@ubique.ch::14b1a525-f2e2-445b-a7bc-93429f8960d5" providerId="AD" clId="Web-{7E04E7D7-C96B-FE8B-31AD-65BC51A3C73B}" dt="2023-11-16T10:57:59.325" v="51"/>
          <ac:cxnSpMkLst>
            <pc:docMk/>
            <pc:sldMk cId="142723076" sldId="300"/>
            <ac:cxnSpMk id="53" creationId="{D0B4F80A-B18A-0C38-9FBC-45C39C1F813B}"/>
          </ac:cxnSpMkLst>
        </pc:cxnChg>
        <pc:cxnChg chg="mod topLvl">
          <ac:chgData name="Mike Wong" userId="S::wong@ubique.ch::14b1a525-f2e2-445b-a7bc-93429f8960d5" providerId="AD" clId="Web-{7E04E7D7-C96B-FE8B-31AD-65BC51A3C73B}" dt="2023-11-16T10:57:59.325" v="51"/>
          <ac:cxnSpMkLst>
            <pc:docMk/>
            <pc:sldMk cId="142723076" sldId="300"/>
            <ac:cxnSpMk id="55" creationId="{FCD96898-D370-75E0-DE73-BA052E1563FE}"/>
          </ac:cxnSpMkLst>
        </pc:cxnChg>
        <pc:cxnChg chg="topLvl">
          <ac:chgData name="Mike Wong" userId="S::wong@ubique.ch::14b1a525-f2e2-445b-a7bc-93429f8960d5" providerId="AD" clId="Web-{7E04E7D7-C96B-FE8B-31AD-65BC51A3C73B}" dt="2023-11-16T10:57:59.325" v="51"/>
          <ac:cxnSpMkLst>
            <pc:docMk/>
            <pc:sldMk cId="142723076" sldId="300"/>
            <ac:cxnSpMk id="65" creationId="{1341AC4F-6F57-1C0F-D014-D56F994680B1}"/>
          </ac:cxnSpMkLst>
        </pc:cxnChg>
      </pc:sldChg>
      <pc:sldChg chg="modSp add ord replId">
        <pc:chgData name="Mike Wong" userId="S::wong@ubique.ch::14b1a525-f2e2-445b-a7bc-93429f8960d5" providerId="AD" clId="Web-{7E04E7D7-C96B-FE8B-31AD-65BC51A3C73B}" dt="2023-11-16T11:02:44.802" v="194" actId="20577"/>
        <pc:sldMkLst>
          <pc:docMk/>
          <pc:sldMk cId="1739356396" sldId="301"/>
        </pc:sldMkLst>
        <pc:spChg chg="mod">
          <ac:chgData name="Mike Wong" userId="S::wong@ubique.ch::14b1a525-f2e2-445b-a7bc-93429f8960d5" providerId="AD" clId="Web-{7E04E7D7-C96B-FE8B-31AD-65BC51A3C73B}" dt="2023-11-16T11:02:27.114" v="173" actId="20577"/>
          <ac:spMkLst>
            <pc:docMk/>
            <pc:sldMk cId="1739356396" sldId="301"/>
            <ac:spMk id="2" creationId="{CD13774C-888A-19EC-284C-0CDE8D9E95D4}"/>
          </ac:spMkLst>
        </pc:spChg>
        <pc:spChg chg="mod">
          <ac:chgData name="Mike Wong" userId="S::wong@ubique.ch::14b1a525-f2e2-445b-a7bc-93429f8960d5" providerId="AD" clId="Web-{7E04E7D7-C96B-FE8B-31AD-65BC51A3C73B}" dt="2023-11-16T11:02:44.802" v="194" actId="20577"/>
          <ac:spMkLst>
            <pc:docMk/>
            <pc:sldMk cId="1739356396" sldId="301"/>
            <ac:spMk id="4" creationId="{D261502D-1921-2B6F-1CCC-21377F327A72}"/>
          </ac:spMkLst>
        </pc:spChg>
      </pc:sldChg>
      <pc:sldChg chg="modSp add replId">
        <pc:chgData name="Mike Wong" userId="S::wong@ubique.ch::14b1a525-f2e2-445b-a7bc-93429f8960d5" providerId="AD" clId="Web-{7E04E7D7-C96B-FE8B-31AD-65BC51A3C73B}" dt="2023-11-16T11:03:09.677" v="222" actId="20577"/>
        <pc:sldMkLst>
          <pc:docMk/>
          <pc:sldMk cId="2702672530" sldId="302"/>
        </pc:sldMkLst>
        <pc:spChg chg="mod">
          <ac:chgData name="Mike Wong" userId="S::wong@ubique.ch::14b1a525-f2e2-445b-a7bc-93429f8960d5" providerId="AD" clId="Web-{7E04E7D7-C96B-FE8B-31AD-65BC51A3C73B}" dt="2023-11-16T11:02:52.849" v="202" actId="20577"/>
          <ac:spMkLst>
            <pc:docMk/>
            <pc:sldMk cId="2702672530" sldId="302"/>
            <ac:spMk id="2" creationId="{CD13774C-888A-19EC-284C-0CDE8D9E95D4}"/>
          </ac:spMkLst>
        </pc:spChg>
        <pc:spChg chg="mod">
          <ac:chgData name="Mike Wong" userId="S::wong@ubique.ch::14b1a525-f2e2-445b-a7bc-93429f8960d5" providerId="AD" clId="Web-{7E04E7D7-C96B-FE8B-31AD-65BC51A3C73B}" dt="2023-11-16T11:03:09.677" v="222" actId="20577"/>
          <ac:spMkLst>
            <pc:docMk/>
            <pc:sldMk cId="2702672530" sldId="302"/>
            <ac:spMk id="4" creationId="{D261502D-1921-2B6F-1CCC-21377F327A72}"/>
          </ac:spMkLst>
        </pc:spChg>
      </pc:sldChg>
      <pc:sldChg chg="modSp add replId">
        <pc:chgData name="Mike Wong" userId="S::wong@ubique.ch::14b1a525-f2e2-445b-a7bc-93429f8960d5" providerId="AD" clId="Web-{7E04E7D7-C96B-FE8B-31AD-65BC51A3C73B}" dt="2023-11-16T11:03:34.116" v="239" actId="20577"/>
        <pc:sldMkLst>
          <pc:docMk/>
          <pc:sldMk cId="975403312" sldId="303"/>
        </pc:sldMkLst>
        <pc:spChg chg="mod">
          <ac:chgData name="Mike Wong" userId="S::wong@ubique.ch::14b1a525-f2e2-445b-a7bc-93429f8960d5" providerId="AD" clId="Web-{7E04E7D7-C96B-FE8B-31AD-65BC51A3C73B}" dt="2023-11-16T11:03:14.771" v="226" actId="20577"/>
          <ac:spMkLst>
            <pc:docMk/>
            <pc:sldMk cId="975403312" sldId="303"/>
            <ac:spMk id="2" creationId="{CD13774C-888A-19EC-284C-0CDE8D9E95D4}"/>
          </ac:spMkLst>
        </pc:spChg>
        <pc:spChg chg="mod">
          <ac:chgData name="Mike Wong" userId="S::wong@ubique.ch::14b1a525-f2e2-445b-a7bc-93429f8960d5" providerId="AD" clId="Web-{7E04E7D7-C96B-FE8B-31AD-65BC51A3C73B}" dt="2023-11-16T11:03:34.116" v="239" actId="20577"/>
          <ac:spMkLst>
            <pc:docMk/>
            <pc:sldMk cId="975403312" sldId="303"/>
            <ac:spMk id="4" creationId="{D261502D-1921-2B6F-1CCC-21377F327A72}"/>
          </ac:spMkLst>
        </pc:spChg>
      </pc:sldChg>
      <pc:sldChg chg="modSp add replId">
        <pc:chgData name="Mike Wong" userId="S::wong@ubique.ch::14b1a525-f2e2-445b-a7bc-93429f8960d5" providerId="AD" clId="Web-{7E04E7D7-C96B-FE8B-31AD-65BC51A3C73B}" dt="2023-11-16T11:03:50.835" v="265" actId="20577"/>
        <pc:sldMkLst>
          <pc:docMk/>
          <pc:sldMk cId="3400758790" sldId="304"/>
        </pc:sldMkLst>
        <pc:spChg chg="mod">
          <ac:chgData name="Mike Wong" userId="S::wong@ubique.ch::14b1a525-f2e2-445b-a7bc-93429f8960d5" providerId="AD" clId="Web-{7E04E7D7-C96B-FE8B-31AD-65BC51A3C73B}" dt="2023-11-16T11:03:41.803" v="250" actId="20577"/>
          <ac:spMkLst>
            <pc:docMk/>
            <pc:sldMk cId="3400758790" sldId="304"/>
            <ac:spMk id="2" creationId="{CD13774C-888A-19EC-284C-0CDE8D9E95D4}"/>
          </ac:spMkLst>
        </pc:spChg>
        <pc:spChg chg="mod">
          <ac:chgData name="Mike Wong" userId="S::wong@ubique.ch::14b1a525-f2e2-445b-a7bc-93429f8960d5" providerId="AD" clId="Web-{7E04E7D7-C96B-FE8B-31AD-65BC51A3C73B}" dt="2023-11-16T11:03:50.835" v="265" actId="20577"/>
          <ac:spMkLst>
            <pc:docMk/>
            <pc:sldMk cId="3400758790" sldId="304"/>
            <ac:spMk id="4" creationId="{D261502D-1921-2B6F-1CCC-21377F327A72}"/>
          </ac:spMkLst>
        </pc:spChg>
      </pc:sldChg>
    </pc:docChg>
  </pc:docChgLst>
  <pc:docChgLst>
    <pc:chgData name="Mike Wong" userId="S::wong@ubique.ch::14b1a525-f2e2-445b-a7bc-93429f8960d5" providerId="AD" clId="Web-{B0B24C93-8FFD-6002-1352-1B20A1582D2C}"/>
    <pc:docChg chg="addSld delSld modSld sldOrd">
      <pc:chgData name="Mike Wong" userId="S::wong@ubique.ch::14b1a525-f2e2-445b-a7bc-93429f8960d5" providerId="AD" clId="Web-{B0B24C93-8FFD-6002-1352-1B20A1582D2C}" dt="2023-11-16T14:02:40.100" v="1069" actId="1076"/>
      <pc:docMkLst>
        <pc:docMk/>
      </pc:docMkLst>
      <pc:sldChg chg="ord">
        <pc:chgData name="Mike Wong" userId="S::wong@ubique.ch::14b1a525-f2e2-445b-a7bc-93429f8960d5" providerId="AD" clId="Web-{B0B24C93-8FFD-6002-1352-1B20A1582D2C}" dt="2023-11-16T12:05:19.347" v="0"/>
        <pc:sldMkLst>
          <pc:docMk/>
          <pc:sldMk cId="2563488713" sldId="263"/>
        </pc:sldMkLst>
      </pc:sldChg>
      <pc:sldChg chg="del">
        <pc:chgData name="Mike Wong" userId="S::wong@ubique.ch::14b1a525-f2e2-445b-a7bc-93429f8960d5" providerId="AD" clId="Web-{B0B24C93-8FFD-6002-1352-1B20A1582D2C}" dt="2023-11-16T12:05:47.364" v="3"/>
        <pc:sldMkLst>
          <pc:docMk/>
          <pc:sldMk cId="522571065" sldId="264"/>
        </pc:sldMkLst>
      </pc:sldChg>
      <pc:sldChg chg="del">
        <pc:chgData name="Mike Wong" userId="S::wong@ubique.ch::14b1a525-f2e2-445b-a7bc-93429f8960d5" providerId="AD" clId="Web-{B0B24C93-8FFD-6002-1352-1B20A1582D2C}" dt="2023-11-16T12:05:49.020" v="4"/>
        <pc:sldMkLst>
          <pc:docMk/>
          <pc:sldMk cId="421062071" sldId="267"/>
        </pc:sldMkLst>
      </pc:sldChg>
      <pc:sldChg chg="del">
        <pc:chgData name="Mike Wong" userId="S::wong@ubique.ch::14b1a525-f2e2-445b-a7bc-93429f8960d5" providerId="AD" clId="Web-{B0B24C93-8FFD-6002-1352-1B20A1582D2C}" dt="2023-11-16T12:05:57.927" v="10"/>
        <pc:sldMkLst>
          <pc:docMk/>
          <pc:sldMk cId="106676152" sldId="268"/>
        </pc:sldMkLst>
      </pc:sldChg>
      <pc:sldChg chg="del">
        <pc:chgData name="Mike Wong" userId="S::wong@ubique.ch::14b1a525-f2e2-445b-a7bc-93429f8960d5" providerId="AD" clId="Web-{B0B24C93-8FFD-6002-1352-1B20A1582D2C}" dt="2023-11-16T12:05:51.677" v="6"/>
        <pc:sldMkLst>
          <pc:docMk/>
          <pc:sldMk cId="317931965" sldId="269"/>
        </pc:sldMkLst>
      </pc:sldChg>
      <pc:sldChg chg="del">
        <pc:chgData name="Mike Wong" userId="S::wong@ubique.ch::14b1a525-f2e2-445b-a7bc-93429f8960d5" providerId="AD" clId="Web-{B0B24C93-8FFD-6002-1352-1B20A1582D2C}" dt="2023-11-16T12:05:52.724" v="7"/>
        <pc:sldMkLst>
          <pc:docMk/>
          <pc:sldMk cId="30405474" sldId="270"/>
        </pc:sldMkLst>
      </pc:sldChg>
      <pc:sldChg chg="del">
        <pc:chgData name="Mike Wong" userId="S::wong@ubique.ch::14b1a525-f2e2-445b-a7bc-93429f8960d5" providerId="AD" clId="Web-{B0B24C93-8FFD-6002-1352-1B20A1582D2C}" dt="2023-11-16T12:05:53.864" v="8"/>
        <pc:sldMkLst>
          <pc:docMk/>
          <pc:sldMk cId="3999072294" sldId="271"/>
        </pc:sldMkLst>
      </pc:sldChg>
      <pc:sldChg chg="del">
        <pc:chgData name="Mike Wong" userId="S::wong@ubique.ch::14b1a525-f2e2-445b-a7bc-93429f8960d5" providerId="AD" clId="Web-{B0B24C93-8FFD-6002-1352-1B20A1582D2C}" dt="2023-11-16T12:05:45.333" v="1"/>
        <pc:sldMkLst>
          <pc:docMk/>
          <pc:sldMk cId="653636155" sldId="272"/>
        </pc:sldMkLst>
      </pc:sldChg>
      <pc:sldChg chg="del">
        <pc:chgData name="Mike Wong" userId="S::wong@ubique.ch::14b1a525-f2e2-445b-a7bc-93429f8960d5" providerId="AD" clId="Web-{B0B24C93-8FFD-6002-1352-1B20A1582D2C}" dt="2023-11-16T12:06:03.256" v="14"/>
        <pc:sldMkLst>
          <pc:docMk/>
          <pc:sldMk cId="25056262" sldId="273"/>
        </pc:sldMkLst>
      </pc:sldChg>
      <pc:sldChg chg="del">
        <pc:chgData name="Mike Wong" userId="S::wong@ubique.ch::14b1a525-f2e2-445b-a7bc-93429f8960d5" providerId="AD" clId="Web-{B0B24C93-8FFD-6002-1352-1B20A1582D2C}" dt="2023-11-16T12:06:10.162" v="18"/>
        <pc:sldMkLst>
          <pc:docMk/>
          <pc:sldMk cId="2694366920" sldId="274"/>
        </pc:sldMkLst>
      </pc:sldChg>
      <pc:sldChg chg="del">
        <pc:chgData name="Mike Wong" userId="S::wong@ubique.ch::14b1a525-f2e2-445b-a7bc-93429f8960d5" providerId="AD" clId="Web-{B0B24C93-8FFD-6002-1352-1B20A1582D2C}" dt="2023-11-16T12:06:29.945" v="26"/>
        <pc:sldMkLst>
          <pc:docMk/>
          <pc:sldMk cId="3015568999" sldId="275"/>
        </pc:sldMkLst>
      </pc:sldChg>
      <pc:sldChg chg="del">
        <pc:chgData name="Mike Wong" userId="S::wong@ubique.ch::14b1a525-f2e2-445b-a7bc-93429f8960d5" providerId="AD" clId="Web-{B0B24C93-8FFD-6002-1352-1B20A1582D2C}" dt="2023-11-16T12:05:59.584" v="11"/>
        <pc:sldMkLst>
          <pc:docMk/>
          <pc:sldMk cId="2260853622" sldId="276"/>
        </pc:sldMkLst>
      </pc:sldChg>
      <pc:sldChg chg="del">
        <pc:chgData name="Mike Wong" userId="S::wong@ubique.ch::14b1a525-f2e2-445b-a7bc-93429f8960d5" providerId="AD" clId="Web-{B0B24C93-8FFD-6002-1352-1B20A1582D2C}" dt="2023-11-16T12:06:00.849" v="12"/>
        <pc:sldMkLst>
          <pc:docMk/>
          <pc:sldMk cId="701225677" sldId="277"/>
        </pc:sldMkLst>
      </pc:sldChg>
      <pc:sldChg chg="del">
        <pc:chgData name="Mike Wong" userId="S::wong@ubique.ch::14b1a525-f2e2-445b-a7bc-93429f8960d5" providerId="AD" clId="Web-{B0B24C93-8FFD-6002-1352-1B20A1582D2C}" dt="2023-11-16T12:06:01.756" v="13"/>
        <pc:sldMkLst>
          <pc:docMk/>
          <pc:sldMk cId="3313120969" sldId="278"/>
        </pc:sldMkLst>
      </pc:sldChg>
      <pc:sldChg chg="del">
        <pc:chgData name="Mike Wong" userId="S::wong@ubique.ch::14b1a525-f2e2-445b-a7bc-93429f8960d5" providerId="AD" clId="Web-{B0B24C93-8FFD-6002-1352-1B20A1582D2C}" dt="2023-11-16T12:06:32.398" v="29"/>
        <pc:sldMkLst>
          <pc:docMk/>
          <pc:sldMk cId="1092932099" sldId="279"/>
        </pc:sldMkLst>
      </pc:sldChg>
      <pc:sldChg chg="del">
        <pc:chgData name="Mike Wong" userId="S::wong@ubique.ch::14b1a525-f2e2-445b-a7bc-93429f8960d5" providerId="AD" clId="Web-{B0B24C93-8FFD-6002-1352-1B20A1582D2C}" dt="2023-11-16T12:06:04.099" v="15"/>
        <pc:sldMkLst>
          <pc:docMk/>
          <pc:sldMk cId="1726256282" sldId="280"/>
        </pc:sldMkLst>
      </pc:sldChg>
      <pc:sldChg chg="del">
        <pc:chgData name="Mike Wong" userId="S::wong@ubique.ch::14b1a525-f2e2-445b-a7bc-93429f8960d5" providerId="AD" clId="Web-{B0B24C93-8FFD-6002-1352-1B20A1582D2C}" dt="2023-11-16T12:05:51.036" v="5"/>
        <pc:sldMkLst>
          <pc:docMk/>
          <pc:sldMk cId="3835368152" sldId="281"/>
        </pc:sldMkLst>
      </pc:sldChg>
      <pc:sldChg chg="del">
        <pc:chgData name="Mike Wong" userId="S::wong@ubique.ch::14b1a525-f2e2-445b-a7bc-93429f8960d5" providerId="AD" clId="Web-{B0B24C93-8FFD-6002-1352-1B20A1582D2C}" dt="2023-11-16T12:06:35.601" v="30"/>
        <pc:sldMkLst>
          <pc:docMk/>
          <pc:sldMk cId="146813430" sldId="282"/>
        </pc:sldMkLst>
      </pc:sldChg>
      <pc:sldChg chg="del">
        <pc:chgData name="Mike Wong" userId="S::wong@ubique.ch::14b1a525-f2e2-445b-a7bc-93429f8960d5" providerId="AD" clId="Web-{B0B24C93-8FFD-6002-1352-1B20A1582D2C}" dt="2023-11-16T12:06:36.726" v="31"/>
        <pc:sldMkLst>
          <pc:docMk/>
          <pc:sldMk cId="2183112133" sldId="283"/>
        </pc:sldMkLst>
      </pc:sldChg>
      <pc:sldChg chg="del">
        <pc:chgData name="Mike Wong" userId="S::wong@ubique.ch::14b1a525-f2e2-445b-a7bc-93429f8960d5" providerId="AD" clId="Web-{B0B24C93-8FFD-6002-1352-1B20A1582D2C}" dt="2023-11-16T12:06:05.990" v="16"/>
        <pc:sldMkLst>
          <pc:docMk/>
          <pc:sldMk cId="4192084978" sldId="284"/>
        </pc:sldMkLst>
      </pc:sldChg>
      <pc:sldChg chg="del">
        <pc:chgData name="Mike Wong" userId="S::wong@ubique.ch::14b1a525-f2e2-445b-a7bc-93429f8960d5" providerId="AD" clId="Web-{B0B24C93-8FFD-6002-1352-1B20A1582D2C}" dt="2023-11-16T12:06:07.068" v="17"/>
        <pc:sldMkLst>
          <pc:docMk/>
          <pc:sldMk cId="3028127832" sldId="285"/>
        </pc:sldMkLst>
      </pc:sldChg>
      <pc:sldChg chg="del">
        <pc:chgData name="Mike Wong" userId="S::wong@ubique.ch::14b1a525-f2e2-445b-a7bc-93429f8960d5" providerId="AD" clId="Web-{B0B24C93-8FFD-6002-1352-1B20A1582D2C}" dt="2023-11-16T12:06:24.398" v="21"/>
        <pc:sldMkLst>
          <pc:docMk/>
          <pc:sldMk cId="1362482440" sldId="286"/>
        </pc:sldMkLst>
      </pc:sldChg>
      <pc:sldChg chg="del">
        <pc:chgData name="Mike Wong" userId="S::wong@ubique.ch::14b1a525-f2e2-445b-a7bc-93429f8960d5" providerId="AD" clId="Web-{B0B24C93-8FFD-6002-1352-1B20A1582D2C}" dt="2023-11-16T12:06:13.584" v="19"/>
        <pc:sldMkLst>
          <pc:docMk/>
          <pc:sldMk cId="2829835780" sldId="287"/>
        </pc:sldMkLst>
      </pc:sldChg>
      <pc:sldChg chg="del">
        <pc:chgData name="Mike Wong" userId="S::wong@ubique.ch::14b1a525-f2e2-445b-a7bc-93429f8960d5" providerId="AD" clId="Web-{B0B24C93-8FFD-6002-1352-1B20A1582D2C}" dt="2023-11-16T12:06:21.241" v="20"/>
        <pc:sldMkLst>
          <pc:docMk/>
          <pc:sldMk cId="2514656467" sldId="288"/>
        </pc:sldMkLst>
      </pc:sldChg>
      <pc:sldChg chg="del">
        <pc:chgData name="Mike Wong" userId="S::wong@ubique.ch::14b1a525-f2e2-445b-a7bc-93429f8960d5" providerId="AD" clId="Web-{B0B24C93-8FFD-6002-1352-1B20A1582D2C}" dt="2023-11-16T12:06:26.491" v="23"/>
        <pc:sldMkLst>
          <pc:docMk/>
          <pc:sldMk cId="1876837912" sldId="289"/>
        </pc:sldMkLst>
      </pc:sldChg>
      <pc:sldChg chg="del">
        <pc:chgData name="Mike Wong" userId="S::wong@ubique.ch::14b1a525-f2e2-445b-a7bc-93429f8960d5" providerId="AD" clId="Web-{B0B24C93-8FFD-6002-1352-1B20A1582D2C}" dt="2023-11-16T12:06:25.194" v="22"/>
        <pc:sldMkLst>
          <pc:docMk/>
          <pc:sldMk cId="1067754854" sldId="290"/>
        </pc:sldMkLst>
      </pc:sldChg>
      <pc:sldChg chg="del">
        <pc:chgData name="Mike Wong" userId="S::wong@ubique.ch::14b1a525-f2e2-445b-a7bc-93429f8960d5" providerId="AD" clId="Web-{B0B24C93-8FFD-6002-1352-1B20A1582D2C}" dt="2023-11-16T12:06:27.679" v="24"/>
        <pc:sldMkLst>
          <pc:docMk/>
          <pc:sldMk cId="3594397921" sldId="291"/>
        </pc:sldMkLst>
      </pc:sldChg>
      <pc:sldChg chg="del">
        <pc:chgData name="Mike Wong" userId="S::wong@ubique.ch::14b1a525-f2e2-445b-a7bc-93429f8960d5" providerId="AD" clId="Web-{B0B24C93-8FFD-6002-1352-1B20A1582D2C}" dt="2023-11-16T12:06:28.585" v="25"/>
        <pc:sldMkLst>
          <pc:docMk/>
          <pc:sldMk cId="3910118069" sldId="292"/>
        </pc:sldMkLst>
      </pc:sldChg>
      <pc:sldChg chg="del">
        <pc:chgData name="Mike Wong" userId="S::wong@ubique.ch::14b1a525-f2e2-445b-a7bc-93429f8960d5" providerId="AD" clId="Web-{B0B24C93-8FFD-6002-1352-1B20A1582D2C}" dt="2023-11-16T12:06:30.851" v="27"/>
        <pc:sldMkLst>
          <pc:docMk/>
          <pc:sldMk cId="1692389615" sldId="293"/>
        </pc:sldMkLst>
      </pc:sldChg>
      <pc:sldChg chg="del">
        <pc:chgData name="Mike Wong" userId="S::wong@ubique.ch::14b1a525-f2e2-445b-a7bc-93429f8960d5" providerId="AD" clId="Web-{B0B24C93-8FFD-6002-1352-1B20A1582D2C}" dt="2023-11-16T12:06:31.085" v="28"/>
        <pc:sldMkLst>
          <pc:docMk/>
          <pc:sldMk cId="1026005731" sldId="294"/>
        </pc:sldMkLst>
      </pc:sldChg>
      <pc:sldChg chg="del">
        <pc:chgData name="Mike Wong" userId="S::wong@ubique.ch::14b1a525-f2e2-445b-a7bc-93429f8960d5" providerId="AD" clId="Web-{B0B24C93-8FFD-6002-1352-1B20A1582D2C}" dt="2023-11-16T12:05:46.255" v="2"/>
        <pc:sldMkLst>
          <pc:docMk/>
          <pc:sldMk cId="483046324" sldId="295"/>
        </pc:sldMkLst>
      </pc:sldChg>
      <pc:sldChg chg="del">
        <pc:chgData name="Mike Wong" userId="S::wong@ubique.ch::14b1a525-f2e2-445b-a7bc-93429f8960d5" providerId="AD" clId="Web-{B0B24C93-8FFD-6002-1352-1B20A1582D2C}" dt="2023-11-16T12:05:56.818" v="9"/>
        <pc:sldMkLst>
          <pc:docMk/>
          <pc:sldMk cId="1942381443" sldId="296"/>
        </pc:sldMkLst>
      </pc:sldChg>
      <pc:sldChg chg="addSp delSp modSp mod modClrScheme addAnim delAnim chgLayout modNotes">
        <pc:chgData name="Mike Wong" userId="S::wong@ubique.ch::14b1a525-f2e2-445b-a7bc-93429f8960d5" providerId="AD" clId="Web-{B0B24C93-8FFD-6002-1352-1B20A1582D2C}" dt="2023-11-16T12:44:47.109" v="260"/>
        <pc:sldMkLst>
          <pc:docMk/>
          <pc:sldMk cId="3062548962" sldId="297"/>
        </pc:sldMkLst>
        <pc:spChg chg="mod ord">
          <ac:chgData name="Mike Wong" userId="S::wong@ubique.ch::14b1a525-f2e2-445b-a7bc-93429f8960d5" providerId="AD" clId="Web-{B0B24C93-8FFD-6002-1352-1B20A1582D2C}" dt="2023-11-16T12:17:53.531" v="136"/>
          <ac:spMkLst>
            <pc:docMk/>
            <pc:sldMk cId="3062548962" sldId="297"/>
            <ac:spMk id="2" creationId="{05351AB2-06EA-3D26-6D17-19F93888E129}"/>
          </ac:spMkLst>
        </pc:spChg>
        <pc:spChg chg="del mod ord">
          <ac:chgData name="Mike Wong" userId="S::wong@ubique.ch::14b1a525-f2e2-445b-a7bc-93429f8960d5" providerId="AD" clId="Web-{B0B24C93-8FFD-6002-1352-1B20A1582D2C}" dt="2023-11-16T12:43:38.137" v="247"/>
          <ac:spMkLst>
            <pc:docMk/>
            <pc:sldMk cId="3062548962" sldId="297"/>
            <ac:spMk id="3" creationId="{F0778CA8-9F43-A869-00BD-A4472FCD7DBB}"/>
          </ac:spMkLst>
        </pc:spChg>
        <pc:spChg chg="mod ord">
          <ac:chgData name="Mike Wong" userId="S::wong@ubique.ch::14b1a525-f2e2-445b-a7bc-93429f8960d5" providerId="AD" clId="Web-{B0B24C93-8FFD-6002-1352-1B20A1582D2C}" dt="2023-11-16T12:17:53.531" v="136"/>
          <ac:spMkLst>
            <pc:docMk/>
            <pc:sldMk cId="3062548962" sldId="297"/>
            <ac:spMk id="4" creationId="{8B8E3B26-671A-7577-FDC4-DE21545C341B}"/>
          </ac:spMkLst>
        </pc:spChg>
        <pc:spChg chg="del">
          <ac:chgData name="Mike Wong" userId="S::wong@ubique.ch::14b1a525-f2e2-445b-a7bc-93429f8960d5" providerId="AD" clId="Web-{B0B24C93-8FFD-6002-1352-1B20A1582D2C}" dt="2023-11-16T12:17:53.531" v="136"/>
          <ac:spMkLst>
            <pc:docMk/>
            <pc:sldMk cId="3062548962" sldId="297"/>
            <ac:spMk id="5" creationId="{648F57A4-9BC1-62A0-3373-189B663CAC67}"/>
          </ac:spMkLst>
        </pc:spChg>
        <pc:spChg chg="add del mod topLvl">
          <ac:chgData name="Mike Wong" userId="S::wong@ubique.ch::14b1a525-f2e2-445b-a7bc-93429f8960d5" providerId="AD" clId="Web-{B0B24C93-8FFD-6002-1352-1B20A1582D2C}" dt="2023-11-16T12:43:34.902" v="246"/>
          <ac:spMkLst>
            <pc:docMk/>
            <pc:sldMk cId="3062548962" sldId="297"/>
            <ac:spMk id="9" creationId="{FDEF6475-645B-A34B-EC8E-3DFB6CD42F48}"/>
          </ac:spMkLst>
        </pc:spChg>
        <pc:spChg chg="add del mod">
          <ac:chgData name="Mike Wong" userId="S::wong@ubique.ch::14b1a525-f2e2-445b-a7bc-93429f8960d5" providerId="AD" clId="Web-{B0B24C93-8FFD-6002-1352-1B20A1582D2C}" dt="2023-11-16T12:31:29.141" v="167"/>
          <ac:spMkLst>
            <pc:docMk/>
            <pc:sldMk cId="3062548962" sldId="297"/>
            <ac:spMk id="10" creationId="{C5073B96-5C01-03E5-A450-7ED9A6252DA2}"/>
          </ac:spMkLst>
        </pc:spChg>
        <pc:spChg chg="add mod">
          <ac:chgData name="Mike Wong" userId="S::wong@ubique.ch::14b1a525-f2e2-445b-a7bc-93429f8960d5" providerId="AD" clId="Web-{B0B24C93-8FFD-6002-1352-1B20A1582D2C}" dt="2023-11-16T12:44:29.280" v="256" actId="14100"/>
          <ac:spMkLst>
            <pc:docMk/>
            <pc:sldMk cId="3062548962" sldId="297"/>
            <ac:spMk id="15" creationId="{A4C83C16-29CF-47F1-422D-D38CF8D57A7C}"/>
          </ac:spMkLst>
        </pc:spChg>
        <pc:spChg chg="add mod">
          <ac:chgData name="Mike Wong" userId="S::wong@ubique.ch::14b1a525-f2e2-445b-a7bc-93429f8960d5" providerId="AD" clId="Web-{B0B24C93-8FFD-6002-1352-1B20A1582D2C}" dt="2023-11-16T12:44:38.031" v="258" actId="1076"/>
          <ac:spMkLst>
            <pc:docMk/>
            <pc:sldMk cId="3062548962" sldId="297"/>
            <ac:spMk id="16" creationId="{5979F2E0-0D3F-DA82-FD96-36A57A2BD874}"/>
          </ac:spMkLst>
        </pc:spChg>
        <pc:grpChg chg="add del mod">
          <ac:chgData name="Mike Wong" userId="S::wong@ubique.ch::14b1a525-f2e2-445b-a7bc-93429f8960d5" providerId="AD" clId="Web-{B0B24C93-8FFD-6002-1352-1B20A1582D2C}" dt="2023-11-16T12:31:51.533" v="171"/>
          <ac:grpSpMkLst>
            <pc:docMk/>
            <pc:sldMk cId="3062548962" sldId="297"/>
            <ac:grpSpMk id="11" creationId="{FFA8936A-D09F-26CD-DAD5-2F4D9341462C}"/>
          </ac:grpSpMkLst>
        </pc:grpChg>
        <pc:grpChg chg="add del mod">
          <ac:chgData name="Mike Wong" userId="S::wong@ubique.ch::14b1a525-f2e2-445b-a7bc-93429f8960d5" providerId="AD" clId="Web-{B0B24C93-8FFD-6002-1352-1B20A1582D2C}" dt="2023-11-16T12:44:11.795" v="254"/>
          <ac:grpSpMkLst>
            <pc:docMk/>
            <pc:sldMk cId="3062548962" sldId="297"/>
            <ac:grpSpMk id="14" creationId="{9D119559-BDCE-5E75-7E0E-B9C7892E29D8}"/>
          </ac:grpSpMkLst>
        </pc:grpChg>
        <pc:picChg chg="add mod topLvl">
          <ac:chgData name="Mike Wong" userId="S::wong@ubique.ch::14b1a525-f2e2-445b-a7bc-93429f8960d5" providerId="AD" clId="Web-{B0B24C93-8FFD-6002-1352-1B20A1582D2C}" dt="2023-11-16T12:44:11.795" v="254"/>
          <ac:picMkLst>
            <pc:docMk/>
            <pc:sldMk cId="3062548962" sldId="297"/>
            <ac:picMk id="6" creationId="{3ADD8393-B301-9580-B8F9-4F331D0F504F}"/>
          </ac:picMkLst>
        </pc:picChg>
        <pc:picChg chg="add del mod topLvl">
          <ac:chgData name="Mike Wong" userId="S::wong@ubique.ch::14b1a525-f2e2-445b-a7bc-93429f8960d5" providerId="AD" clId="Web-{B0B24C93-8FFD-6002-1352-1B20A1582D2C}" dt="2023-11-16T12:35:23.561" v="233"/>
          <ac:picMkLst>
            <pc:docMk/>
            <pc:sldMk cId="3062548962" sldId="297"/>
            <ac:picMk id="7" creationId="{B780A4B0-6B55-6919-5796-1A2CB3795064}"/>
          </ac:picMkLst>
        </pc:picChg>
        <pc:picChg chg="add mod ord topLvl">
          <ac:chgData name="Mike Wong" userId="S::wong@ubique.ch::14b1a525-f2e2-445b-a7bc-93429f8960d5" providerId="AD" clId="Web-{B0B24C93-8FFD-6002-1352-1B20A1582D2C}" dt="2023-11-16T12:44:11.795" v="254"/>
          <ac:picMkLst>
            <pc:docMk/>
            <pc:sldMk cId="3062548962" sldId="297"/>
            <ac:picMk id="12" creationId="{788DEBFA-3913-645A-A042-98DD6C2BC617}"/>
          </ac:picMkLst>
        </pc:picChg>
        <pc:picChg chg="add mod topLvl">
          <ac:chgData name="Mike Wong" userId="S::wong@ubique.ch::14b1a525-f2e2-445b-a7bc-93429f8960d5" providerId="AD" clId="Web-{B0B24C93-8FFD-6002-1352-1B20A1582D2C}" dt="2023-11-16T12:44:11.795" v="254"/>
          <ac:picMkLst>
            <pc:docMk/>
            <pc:sldMk cId="3062548962" sldId="297"/>
            <ac:picMk id="13" creationId="{D087E2B3-FFAB-9707-5671-49CFBD582C9B}"/>
          </ac:picMkLst>
        </pc:picChg>
        <pc:cxnChg chg="add del mod">
          <ac:chgData name="Mike Wong" userId="S::wong@ubique.ch::14b1a525-f2e2-445b-a7bc-93429f8960d5" providerId="AD" clId="Web-{B0B24C93-8FFD-6002-1352-1B20A1582D2C}" dt="2023-11-16T12:30:50.733" v="153"/>
          <ac:cxnSpMkLst>
            <pc:docMk/>
            <pc:sldMk cId="3062548962" sldId="297"/>
            <ac:cxnSpMk id="8" creationId="{C574483B-9B85-2612-77DC-92A542D33AAE}"/>
          </ac:cxnSpMkLst>
        </pc:cxnChg>
      </pc:sldChg>
      <pc:sldChg chg="modSp">
        <pc:chgData name="Mike Wong" userId="S::wong@ubique.ch::14b1a525-f2e2-445b-a7bc-93429f8960d5" providerId="AD" clId="Web-{B0B24C93-8FFD-6002-1352-1B20A1582D2C}" dt="2023-11-16T12:17:10.185" v="134" actId="20577"/>
        <pc:sldMkLst>
          <pc:docMk/>
          <pc:sldMk cId="735873309" sldId="298"/>
        </pc:sldMkLst>
        <pc:spChg chg="mod">
          <ac:chgData name="Mike Wong" userId="S::wong@ubique.ch::14b1a525-f2e2-445b-a7bc-93429f8960d5" providerId="AD" clId="Web-{B0B24C93-8FFD-6002-1352-1B20A1582D2C}" dt="2023-11-16T12:17:10.185" v="134" actId="20577"/>
          <ac:spMkLst>
            <pc:docMk/>
            <pc:sldMk cId="735873309" sldId="298"/>
            <ac:spMk id="4" creationId="{D261502D-1921-2B6F-1CCC-21377F327A72}"/>
          </ac:spMkLst>
        </pc:spChg>
      </pc:sldChg>
      <pc:sldChg chg="addSp modSp addAnim delAnim">
        <pc:chgData name="Mike Wong" userId="S::wong@ubique.ch::14b1a525-f2e2-445b-a7bc-93429f8960d5" providerId="AD" clId="Web-{B0B24C93-8FFD-6002-1352-1B20A1582D2C}" dt="2023-11-16T13:11:50.047" v="463"/>
        <pc:sldMkLst>
          <pc:docMk/>
          <pc:sldMk cId="1958439461" sldId="299"/>
        </pc:sldMkLst>
        <pc:spChg chg="mod">
          <ac:chgData name="Mike Wong" userId="S::wong@ubique.ch::14b1a525-f2e2-445b-a7bc-93429f8960d5" providerId="AD" clId="Web-{B0B24C93-8FFD-6002-1352-1B20A1582D2C}" dt="2023-11-16T13:04:42.366" v="436" actId="20577"/>
          <ac:spMkLst>
            <pc:docMk/>
            <pc:sldMk cId="1958439461" sldId="299"/>
            <ac:spMk id="4" creationId="{D261502D-1921-2B6F-1CCC-21377F327A72}"/>
          </ac:spMkLst>
        </pc:spChg>
        <pc:spChg chg="add mod">
          <ac:chgData name="Mike Wong" userId="S::wong@ubique.ch::14b1a525-f2e2-445b-a7bc-93429f8960d5" providerId="AD" clId="Web-{B0B24C93-8FFD-6002-1352-1B20A1582D2C}" dt="2023-11-16T13:11:31.015" v="456" actId="1076"/>
          <ac:spMkLst>
            <pc:docMk/>
            <pc:sldMk cId="1958439461" sldId="299"/>
            <ac:spMk id="6" creationId="{CCA1D8AB-7056-D1F2-E522-6BCC9A85830B}"/>
          </ac:spMkLst>
        </pc:spChg>
        <pc:spChg chg="add mod">
          <ac:chgData name="Mike Wong" userId="S::wong@ubique.ch::14b1a525-f2e2-445b-a7bc-93429f8960d5" providerId="AD" clId="Web-{B0B24C93-8FFD-6002-1352-1B20A1582D2C}" dt="2023-11-16T13:11:38.156" v="458" actId="1076"/>
          <ac:spMkLst>
            <pc:docMk/>
            <pc:sldMk cId="1958439461" sldId="299"/>
            <ac:spMk id="7" creationId="{E3731BA5-2903-3EA2-E24C-E4ADB8542075}"/>
          </ac:spMkLst>
        </pc:spChg>
        <pc:spChg chg="add mod">
          <ac:chgData name="Mike Wong" userId="S::wong@ubique.ch::14b1a525-f2e2-445b-a7bc-93429f8960d5" providerId="AD" clId="Web-{B0B24C93-8FFD-6002-1352-1B20A1582D2C}" dt="2023-11-16T13:11:43.328" v="460" actId="1076"/>
          <ac:spMkLst>
            <pc:docMk/>
            <pc:sldMk cId="1958439461" sldId="299"/>
            <ac:spMk id="8" creationId="{4F1B39B9-740D-386E-3FD0-D15DA5BE8684}"/>
          </ac:spMkLst>
        </pc:spChg>
        <pc:picChg chg="add mod">
          <ac:chgData name="Mike Wong" userId="S::wong@ubique.ch::14b1a525-f2e2-445b-a7bc-93429f8960d5" providerId="AD" clId="Web-{B0B24C93-8FFD-6002-1352-1B20A1582D2C}" dt="2023-11-16T13:10:49.825" v="452" actId="1076"/>
          <ac:picMkLst>
            <pc:docMk/>
            <pc:sldMk cId="1958439461" sldId="299"/>
            <ac:picMk id="5" creationId="{B2C767E5-0767-ABCD-BF54-34FADE10E9FA}"/>
          </ac:picMkLst>
        </pc:picChg>
      </pc:sldChg>
      <pc:sldChg chg="modSp">
        <pc:chgData name="Mike Wong" userId="S::wong@ubique.ch::14b1a525-f2e2-445b-a7bc-93429f8960d5" providerId="AD" clId="Web-{B0B24C93-8FFD-6002-1352-1B20A1582D2C}" dt="2023-11-16T13:18:54.760" v="499" actId="20577"/>
        <pc:sldMkLst>
          <pc:docMk/>
          <pc:sldMk cId="142723076" sldId="300"/>
        </pc:sldMkLst>
        <pc:spChg chg="mod">
          <ac:chgData name="Mike Wong" userId="S::wong@ubique.ch::14b1a525-f2e2-445b-a7bc-93429f8960d5" providerId="AD" clId="Web-{B0B24C93-8FFD-6002-1352-1B20A1582D2C}" dt="2023-11-16T13:18:50.259" v="497" actId="20577"/>
          <ac:spMkLst>
            <pc:docMk/>
            <pc:sldMk cId="142723076" sldId="300"/>
            <ac:spMk id="17" creationId="{0A66044C-6F00-D0A9-4D99-898D8F9A39A2}"/>
          </ac:spMkLst>
        </pc:spChg>
        <pc:spChg chg="mod">
          <ac:chgData name="Mike Wong" userId="S::wong@ubique.ch::14b1a525-f2e2-445b-a7bc-93429f8960d5" providerId="AD" clId="Web-{B0B24C93-8FFD-6002-1352-1B20A1582D2C}" dt="2023-11-16T13:18:54.760" v="499" actId="20577"/>
          <ac:spMkLst>
            <pc:docMk/>
            <pc:sldMk cId="142723076" sldId="300"/>
            <ac:spMk id="26" creationId="{C70197BC-65C4-B5EB-6945-25942CEA220B}"/>
          </ac:spMkLst>
        </pc:spChg>
      </pc:sldChg>
      <pc:sldChg chg="addSp modSp ord addAnim">
        <pc:chgData name="Mike Wong" userId="S::wong@ubique.ch::14b1a525-f2e2-445b-a7bc-93429f8960d5" providerId="AD" clId="Web-{B0B24C93-8FFD-6002-1352-1B20A1582D2C}" dt="2023-11-16T13:58:56.712" v="1000"/>
        <pc:sldMkLst>
          <pc:docMk/>
          <pc:sldMk cId="1739356396" sldId="301"/>
        </pc:sldMkLst>
        <pc:spChg chg="mod">
          <ac:chgData name="Mike Wong" userId="S::wong@ubique.ch::14b1a525-f2e2-445b-a7bc-93429f8960d5" providerId="AD" clId="Web-{B0B24C93-8FFD-6002-1352-1B20A1582D2C}" dt="2023-11-16T13:53:35.646" v="957" actId="20577"/>
          <ac:spMkLst>
            <pc:docMk/>
            <pc:sldMk cId="1739356396" sldId="301"/>
            <ac:spMk id="4" creationId="{D261502D-1921-2B6F-1CCC-21377F327A72}"/>
          </ac:spMkLst>
        </pc:spChg>
        <pc:spChg chg="add mod">
          <ac:chgData name="Mike Wong" userId="S::wong@ubique.ch::14b1a525-f2e2-445b-a7bc-93429f8960d5" providerId="AD" clId="Web-{B0B24C93-8FFD-6002-1352-1B20A1582D2C}" dt="2023-11-16T13:58:20.116" v="989"/>
          <ac:spMkLst>
            <pc:docMk/>
            <pc:sldMk cId="1739356396" sldId="301"/>
            <ac:spMk id="6" creationId="{754F3B42-4208-F064-67BD-07D4AB1FC7CA}"/>
          </ac:spMkLst>
        </pc:spChg>
        <pc:spChg chg="add mod">
          <ac:chgData name="Mike Wong" userId="S::wong@ubique.ch::14b1a525-f2e2-445b-a7bc-93429f8960d5" providerId="AD" clId="Web-{B0B24C93-8FFD-6002-1352-1B20A1582D2C}" dt="2023-11-16T13:58:32.226" v="993" actId="14100"/>
          <ac:spMkLst>
            <pc:docMk/>
            <pc:sldMk cId="1739356396" sldId="301"/>
            <ac:spMk id="7" creationId="{0AF94968-C9E7-CF08-4EEC-CB11B01B0EDF}"/>
          </ac:spMkLst>
        </pc:spChg>
        <pc:spChg chg="add mod">
          <ac:chgData name="Mike Wong" userId="S::wong@ubique.ch::14b1a525-f2e2-445b-a7bc-93429f8960d5" providerId="AD" clId="Web-{B0B24C93-8FFD-6002-1352-1B20A1582D2C}" dt="2023-11-16T13:58:42.055" v="996" actId="14100"/>
          <ac:spMkLst>
            <pc:docMk/>
            <pc:sldMk cId="1739356396" sldId="301"/>
            <ac:spMk id="8" creationId="{C954BA42-629A-73AF-69D3-B255B91355CF}"/>
          </ac:spMkLst>
        </pc:spChg>
        <pc:picChg chg="add mod">
          <ac:chgData name="Mike Wong" userId="S::wong@ubique.ch::14b1a525-f2e2-445b-a7bc-93429f8960d5" providerId="AD" clId="Web-{B0B24C93-8FFD-6002-1352-1B20A1582D2C}" dt="2023-11-16T13:58:01.490" v="986" actId="1076"/>
          <ac:picMkLst>
            <pc:docMk/>
            <pc:sldMk cId="1739356396" sldId="301"/>
            <ac:picMk id="5" creationId="{6B5B74FC-150F-1082-6CCF-B8062402020A}"/>
          </ac:picMkLst>
        </pc:picChg>
      </pc:sldChg>
      <pc:sldChg chg="addSp delSp modSp ord addAnim delAnim">
        <pc:chgData name="Mike Wong" userId="S::wong@ubique.ch::14b1a525-f2e2-445b-a7bc-93429f8960d5" providerId="AD" clId="Web-{B0B24C93-8FFD-6002-1352-1B20A1582D2C}" dt="2023-11-16T13:43:42.971" v="767"/>
        <pc:sldMkLst>
          <pc:docMk/>
          <pc:sldMk cId="2702672530" sldId="302"/>
        </pc:sldMkLst>
        <pc:spChg chg="mod">
          <ac:chgData name="Mike Wong" userId="S::wong@ubique.ch::14b1a525-f2e2-445b-a7bc-93429f8960d5" providerId="AD" clId="Web-{B0B24C93-8FFD-6002-1352-1B20A1582D2C}" dt="2023-11-16T13:41:59.418" v="744" actId="14100"/>
          <ac:spMkLst>
            <pc:docMk/>
            <pc:sldMk cId="2702672530" sldId="302"/>
            <ac:spMk id="4" creationId="{D261502D-1921-2B6F-1CCC-21377F327A72}"/>
          </ac:spMkLst>
        </pc:spChg>
        <pc:spChg chg="add mod">
          <ac:chgData name="Mike Wong" userId="S::wong@ubique.ch::14b1a525-f2e2-445b-a7bc-93429f8960d5" providerId="AD" clId="Web-{B0B24C93-8FFD-6002-1352-1B20A1582D2C}" dt="2023-11-16T13:42:20.232" v="748" actId="14100"/>
          <ac:spMkLst>
            <pc:docMk/>
            <pc:sldMk cId="2702672530" sldId="302"/>
            <ac:spMk id="12" creationId="{ACDD8F0C-9EB4-01A3-C2BF-04D58B34B2BC}"/>
          </ac:spMkLst>
        </pc:spChg>
        <pc:picChg chg="add mod">
          <ac:chgData name="Mike Wong" userId="S::wong@ubique.ch::14b1a525-f2e2-445b-a7bc-93429f8960d5" providerId="AD" clId="Web-{B0B24C93-8FFD-6002-1352-1B20A1582D2C}" dt="2023-11-16T13:42:26.029" v="750" actId="1076"/>
          <ac:picMkLst>
            <pc:docMk/>
            <pc:sldMk cId="2702672530" sldId="302"/>
            <ac:picMk id="5" creationId="{551EE453-3066-54A0-D20B-42DA82B23681}"/>
          </ac:picMkLst>
        </pc:picChg>
        <pc:picChg chg="add del mod">
          <ac:chgData name="Mike Wong" userId="S::wong@ubique.ch::14b1a525-f2e2-445b-a7bc-93429f8960d5" providerId="AD" clId="Web-{B0B24C93-8FFD-6002-1352-1B20A1582D2C}" dt="2023-11-16T13:34:49.721" v="725"/>
          <ac:picMkLst>
            <pc:docMk/>
            <pc:sldMk cId="2702672530" sldId="302"/>
            <ac:picMk id="6" creationId="{CFDFAC46-4C11-CDB5-CF2F-F46512F22771}"/>
          </ac:picMkLst>
        </pc:picChg>
        <pc:picChg chg="add mod">
          <ac:chgData name="Mike Wong" userId="S::wong@ubique.ch::14b1a525-f2e2-445b-a7bc-93429f8960d5" providerId="AD" clId="Web-{B0B24C93-8FFD-6002-1352-1B20A1582D2C}" dt="2023-11-16T13:42:23.357" v="749" actId="1076"/>
          <ac:picMkLst>
            <pc:docMk/>
            <pc:sldMk cId="2702672530" sldId="302"/>
            <ac:picMk id="7" creationId="{AF93505D-2EF7-0329-ADA7-CCB0A2593B5E}"/>
          </ac:picMkLst>
        </pc:picChg>
        <pc:picChg chg="add del mod">
          <ac:chgData name="Mike Wong" userId="S::wong@ubique.ch::14b1a525-f2e2-445b-a7bc-93429f8960d5" providerId="AD" clId="Web-{B0B24C93-8FFD-6002-1352-1B20A1582D2C}" dt="2023-11-16T13:41:18.775" v="731"/>
          <ac:picMkLst>
            <pc:docMk/>
            <pc:sldMk cId="2702672530" sldId="302"/>
            <ac:picMk id="8" creationId="{4F55C593-8ADF-17A4-9A3F-2940625AA8A6}"/>
          </ac:picMkLst>
        </pc:picChg>
        <pc:picChg chg="add del mod">
          <ac:chgData name="Mike Wong" userId="S::wong@ubique.ch::14b1a525-f2e2-445b-a7bc-93429f8960d5" providerId="AD" clId="Web-{B0B24C93-8FFD-6002-1352-1B20A1582D2C}" dt="2023-11-16T13:43:08.954" v="758"/>
          <ac:picMkLst>
            <pc:docMk/>
            <pc:sldMk cId="2702672530" sldId="302"/>
            <ac:picMk id="9" creationId="{0F5F5346-DA95-2AF2-166B-641B79C85529}"/>
          </ac:picMkLst>
        </pc:picChg>
        <pc:picChg chg="add del mod">
          <ac:chgData name="Mike Wong" userId="S::wong@ubique.ch::14b1a525-f2e2-445b-a7bc-93429f8960d5" providerId="AD" clId="Web-{B0B24C93-8FFD-6002-1352-1B20A1582D2C}" dt="2023-11-16T13:41:41.870" v="740"/>
          <ac:picMkLst>
            <pc:docMk/>
            <pc:sldMk cId="2702672530" sldId="302"/>
            <ac:picMk id="10" creationId="{9693971F-869A-12F2-BD39-6BAD05393059}"/>
          </ac:picMkLst>
        </pc:picChg>
        <pc:picChg chg="add mod">
          <ac:chgData name="Mike Wong" userId="S::wong@ubique.ch::14b1a525-f2e2-445b-a7bc-93429f8960d5" providerId="AD" clId="Web-{B0B24C93-8FFD-6002-1352-1B20A1582D2C}" dt="2023-11-16T13:43:07.297" v="757" actId="14100"/>
          <ac:picMkLst>
            <pc:docMk/>
            <pc:sldMk cId="2702672530" sldId="302"/>
            <ac:picMk id="13" creationId="{B24C8AC0-5D11-C225-D5F8-A375AAA345CD}"/>
          </ac:picMkLst>
        </pc:picChg>
      </pc:sldChg>
      <pc:sldChg chg="addSp delSp modSp ord addAnim delAnim">
        <pc:chgData name="Mike Wong" userId="S::wong@ubique.ch::14b1a525-f2e2-445b-a7bc-93429f8960d5" providerId="AD" clId="Web-{B0B24C93-8FFD-6002-1352-1B20A1582D2C}" dt="2023-11-16T13:45:48.197" v="773"/>
        <pc:sldMkLst>
          <pc:docMk/>
          <pc:sldMk cId="975403312" sldId="303"/>
        </pc:sldMkLst>
        <pc:spChg chg="mod">
          <ac:chgData name="Mike Wong" userId="S::wong@ubique.ch::14b1a525-f2e2-445b-a7bc-93429f8960d5" providerId="AD" clId="Web-{B0B24C93-8FFD-6002-1352-1B20A1582D2C}" dt="2023-11-16T13:22:42.648" v="554" actId="20577"/>
          <ac:spMkLst>
            <pc:docMk/>
            <pc:sldMk cId="975403312" sldId="303"/>
            <ac:spMk id="4" creationId="{D261502D-1921-2B6F-1CCC-21377F327A72}"/>
          </ac:spMkLst>
        </pc:spChg>
        <pc:spChg chg="add mod">
          <ac:chgData name="Mike Wong" userId="S::wong@ubique.ch::14b1a525-f2e2-445b-a7bc-93429f8960d5" providerId="AD" clId="Web-{B0B24C93-8FFD-6002-1352-1B20A1582D2C}" dt="2023-11-16T13:24:58.125" v="597" actId="14100"/>
          <ac:spMkLst>
            <pc:docMk/>
            <pc:sldMk cId="975403312" sldId="303"/>
            <ac:spMk id="7" creationId="{A9A12719-96C7-E5BA-17E1-4630DEE47B75}"/>
          </ac:spMkLst>
        </pc:spChg>
        <pc:spChg chg="add mod">
          <ac:chgData name="Mike Wong" userId="S::wong@ubique.ch::14b1a525-f2e2-445b-a7bc-93429f8960d5" providerId="AD" clId="Web-{B0B24C93-8FFD-6002-1352-1B20A1582D2C}" dt="2023-11-16T13:24:47.093" v="594" actId="14100"/>
          <ac:spMkLst>
            <pc:docMk/>
            <pc:sldMk cId="975403312" sldId="303"/>
            <ac:spMk id="8" creationId="{8D2A5253-98A6-A889-8AAD-52661AEABAAD}"/>
          </ac:spMkLst>
        </pc:spChg>
        <pc:spChg chg="add mod">
          <ac:chgData name="Mike Wong" userId="S::wong@ubique.ch::14b1a525-f2e2-445b-a7bc-93429f8960d5" providerId="AD" clId="Web-{B0B24C93-8FFD-6002-1352-1B20A1582D2C}" dt="2023-11-16T13:24:35.498" v="592" actId="1076"/>
          <ac:spMkLst>
            <pc:docMk/>
            <pc:sldMk cId="975403312" sldId="303"/>
            <ac:spMk id="9" creationId="{4CA929AC-836F-CAE3-0619-4AC50F08F17F}"/>
          </ac:spMkLst>
        </pc:spChg>
        <pc:spChg chg="add del mod">
          <ac:chgData name="Mike Wong" userId="S::wong@ubique.ch::14b1a525-f2e2-445b-a7bc-93429f8960d5" providerId="AD" clId="Web-{B0B24C93-8FFD-6002-1352-1B20A1582D2C}" dt="2023-11-16T13:23:54.543" v="580"/>
          <ac:spMkLst>
            <pc:docMk/>
            <pc:sldMk cId="975403312" sldId="303"/>
            <ac:spMk id="10" creationId="{36A6028E-F7A8-B427-C1CF-05C143218970}"/>
          </ac:spMkLst>
        </pc:spChg>
        <pc:spChg chg="add del mod">
          <ac:chgData name="Mike Wong" userId="S::wong@ubique.ch::14b1a525-f2e2-445b-a7bc-93429f8960d5" providerId="AD" clId="Web-{B0B24C93-8FFD-6002-1352-1B20A1582D2C}" dt="2023-11-16T13:23:53.652" v="579"/>
          <ac:spMkLst>
            <pc:docMk/>
            <pc:sldMk cId="975403312" sldId="303"/>
            <ac:spMk id="11" creationId="{615814E1-B6B1-E137-9027-38BA0BF8B851}"/>
          </ac:spMkLst>
        </pc:spChg>
        <pc:spChg chg="add mod">
          <ac:chgData name="Mike Wong" userId="S::wong@ubique.ch::14b1a525-f2e2-445b-a7bc-93429f8960d5" providerId="AD" clId="Web-{B0B24C93-8FFD-6002-1352-1B20A1582D2C}" dt="2023-11-16T13:23:59.824" v="582" actId="1076"/>
          <ac:spMkLst>
            <pc:docMk/>
            <pc:sldMk cId="975403312" sldId="303"/>
            <ac:spMk id="12" creationId="{355997D0-DAC7-2668-57AA-6F5C911FC67E}"/>
          </ac:spMkLst>
        </pc:spChg>
        <pc:spChg chg="add mod">
          <ac:chgData name="Mike Wong" userId="S::wong@ubique.ch::14b1a525-f2e2-445b-a7bc-93429f8960d5" providerId="AD" clId="Web-{B0B24C93-8FFD-6002-1352-1B20A1582D2C}" dt="2023-11-16T13:24:12.294" v="587" actId="1076"/>
          <ac:spMkLst>
            <pc:docMk/>
            <pc:sldMk cId="975403312" sldId="303"/>
            <ac:spMk id="13" creationId="{FD67744A-2FE4-6FE0-EE32-9F46F81E45D2}"/>
          </ac:spMkLst>
        </pc:spChg>
        <pc:spChg chg="add mod">
          <ac:chgData name="Mike Wong" userId="S::wong@ubique.ch::14b1a525-f2e2-445b-a7bc-93429f8960d5" providerId="AD" clId="Web-{B0B24C93-8FFD-6002-1352-1B20A1582D2C}" dt="2023-11-16T13:24:18.403" v="588" actId="1076"/>
          <ac:spMkLst>
            <pc:docMk/>
            <pc:sldMk cId="975403312" sldId="303"/>
            <ac:spMk id="14" creationId="{A4EA0440-2934-6605-40CD-427F3B3BF733}"/>
          </ac:spMkLst>
        </pc:spChg>
        <pc:spChg chg="add del">
          <ac:chgData name="Mike Wong" userId="S::wong@ubique.ch::14b1a525-f2e2-445b-a7bc-93429f8960d5" providerId="AD" clId="Web-{B0B24C93-8FFD-6002-1352-1B20A1582D2C}" dt="2023-11-16T13:25:13.125" v="599"/>
          <ac:spMkLst>
            <pc:docMk/>
            <pc:sldMk cId="975403312" sldId="303"/>
            <ac:spMk id="15" creationId="{C34A38A2-F964-E832-047B-4E8E3F518745}"/>
          </ac:spMkLst>
        </pc:spChg>
        <pc:spChg chg="add mod">
          <ac:chgData name="Mike Wong" userId="S::wong@ubique.ch::14b1a525-f2e2-445b-a7bc-93429f8960d5" providerId="AD" clId="Web-{B0B24C93-8FFD-6002-1352-1B20A1582D2C}" dt="2023-11-16T13:25:25.048" v="605" actId="20577"/>
          <ac:spMkLst>
            <pc:docMk/>
            <pc:sldMk cId="975403312" sldId="303"/>
            <ac:spMk id="16" creationId="{83482034-E011-AF00-137D-6503DAB4382C}"/>
          </ac:spMkLst>
        </pc:spChg>
        <pc:spChg chg="add mod">
          <ac:chgData name="Mike Wong" userId="S::wong@ubique.ch::14b1a525-f2e2-445b-a7bc-93429f8960d5" providerId="AD" clId="Web-{B0B24C93-8FFD-6002-1352-1B20A1582D2C}" dt="2023-11-16T13:25:37.002" v="608" actId="1076"/>
          <ac:spMkLst>
            <pc:docMk/>
            <pc:sldMk cId="975403312" sldId="303"/>
            <ac:spMk id="17" creationId="{87F0B5B5-742B-B556-BE95-A5E4D46E73C4}"/>
          </ac:spMkLst>
        </pc:spChg>
        <pc:spChg chg="add mod">
          <ac:chgData name="Mike Wong" userId="S::wong@ubique.ch::14b1a525-f2e2-445b-a7bc-93429f8960d5" providerId="AD" clId="Web-{B0B24C93-8FFD-6002-1352-1B20A1582D2C}" dt="2023-11-16T13:25:58.862" v="614" actId="1076"/>
          <ac:spMkLst>
            <pc:docMk/>
            <pc:sldMk cId="975403312" sldId="303"/>
            <ac:spMk id="18" creationId="{49A791E5-638C-48C8-54FF-C2B3F5D049C0}"/>
          </ac:spMkLst>
        </pc:spChg>
        <pc:spChg chg="add mod">
          <ac:chgData name="Mike Wong" userId="S::wong@ubique.ch::14b1a525-f2e2-445b-a7bc-93429f8960d5" providerId="AD" clId="Web-{B0B24C93-8FFD-6002-1352-1B20A1582D2C}" dt="2023-11-16T13:26:18.348" v="621" actId="1076"/>
          <ac:spMkLst>
            <pc:docMk/>
            <pc:sldMk cId="975403312" sldId="303"/>
            <ac:spMk id="19" creationId="{EDDEE1EE-B381-DCE0-6010-1531BDFD459E}"/>
          </ac:spMkLst>
        </pc:spChg>
        <pc:grpChg chg="add">
          <ac:chgData name="Mike Wong" userId="S::wong@ubique.ch::14b1a525-f2e2-445b-a7bc-93429f8960d5" providerId="AD" clId="Web-{B0B24C93-8FFD-6002-1352-1B20A1582D2C}" dt="2023-11-16T13:27:31.774" v="629"/>
          <ac:grpSpMkLst>
            <pc:docMk/>
            <pc:sldMk cId="975403312" sldId="303"/>
            <ac:grpSpMk id="22" creationId="{5A10A7EF-344D-B786-FBC5-8FB2EDB8D6EC}"/>
          </ac:grpSpMkLst>
        </pc:grpChg>
        <pc:grpChg chg="add">
          <ac:chgData name="Mike Wong" userId="S::wong@ubique.ch::14b1a525-f2e2-445b-a7bc-93429f8960d5" providerId="AD" clId="Web-{B0B24C93-8FFD-6002-1352-1B20A1582D2C}" dt="2023-11-16T13:27:34.806" v="630"/>
          <ac:grpSpMkLst>
            <pc:docMk/>
            <pc:sldMk cId="975403312" sldId="303"/>
            <ac:grpSpMk id="23" creationId="{A3773635-E34E-3607-8A71-68174771095E}"/>
          </ac:grpSpMkLst>
        </pc:grpChg>
        <pc:grpChg chg="add">
          <ac:chgData name="Mike Wong" userId="S::wong@ubique.ch::14b1a525-f2e2-445b-a7bc-93429f8960d5" providerId="AD" clId="Web-{B0B24C93-8FFD-6002-1352-1B20A1582D2C}" dt="2023-11-16T13:27:36.853" v="631"/>
          <ac:grpSpMkLst>
            <pc:docMk/>
            <pc:sldMk cId="975403312" sldId="303"/>
            <ac:grpSpMk id="24" creationId="{8396264C-0FAB-0AEF-BCF5-A426F810EC7B}"/>
          </ac:grpSpMkLst>
        </pc:grpChg>
        <pc:picChg chg="add del mod">
          <ac:chgData name="Mike Wong" userId="S::wong@ubique.ch::14b1a525-f2e2-445b-a7bc-93429f8960d5" providerId="AD" clId="Web-{B0B24C93-8FFD-6002-1352-1B20A1582D2C}" dt="2023-11-16T13:26:22.770" v="622"/>
          <ac:picMkLst>
            <pc:docMk/>
            <pc:sldMk cId="975403312" sldId="303"/>
            <ac:picMk id="5" creationId="{361F13C4-1E90-8E3E-F1B3-511B634D4163}"/>
          </ac:picMkLst>
        </pc:picChg>
        <pc:picChg chg="add del mod">
          <ac:chgData name="Mike Wong" userId="S::wong@ubique.ch::14b1a525-f2e2-445b-a7bc-93429f8960d5" providerId="AD" clId="Web-{B0B24C93-8FFD-6002-1352-1B20A1582D2C}" dt="2023-11-16T13:26:23.442" v="623"/>
          <ac:picMkLst>
            <pc:docMk/>
            <pc:sldMk cId="975403312" sldId="303"/>
            <ac:picMk id="6" creationId="{01882C00-C2EA-2BA1-4B7E-AF0A0450AE79}"/>
          </ac:picMkLst>
        </pc:picChg>
        <pc:picChg chg="add del mod">
          <ac:chgData name="Mike Wong" userId="S::wong@ubique.ch::14b1a525-f2e2-445b-a7bc-93429f8960d5" providerId="AD" clId="Web-{B0B24C93-8FFD-6002-1352-1B20A1582D2C}" dt="2023-11-16T13:27:10.242" v="626"/>
          <ac:picMkLst>
            <pc:docMk/>
            <pc:sldMk cId="975403312" sldId="303"/>
            <ac:picMk id="20" creationId="{731870EE-064A-3133-2688-688B0FA3B7E9}"/>
          </ac:picMkLst>
        </pc:picChg>
        <pc:picChg chg="add del mod">
          <ac:chgData name="Mike Wong" userId="S::wong@ubique.ch::14b1a525-f2e2-445b-a7bc-93429f8960d5" providerId="AD" clId="Web-{B0B24C93-8FFD-6002-1352-1B20A1582D2C}" dt="2023-11-16T13:45:46.463" v="772"/>
          <ac:picMkLst>
            <pc:docMk/>
            <pc:sldMk cId="975403312" sldId="303"/>
            <ac:picMk id="21" creationId="{BA7ABB07-0D78-8DAE-FC5D-88C88DD76B13}"/>
          </ac:picMkLst>
        </pc:picChg>
        <pc:picChg chg="add mod ord">
          <ac:chgData name="Mike Wong" userId="S::wong@ubique.ch::14b1a525-f2e2-445b-a7bc-93429f8960d5" providerId="AD" clId="Web-{B0B24C93-8FFD-6002-1352-1B20A1582D2C}" dt="2023-11-16T13:45:45.322" v="771"/>
          <ac:picMkLst>
            <pc:docMk/>
            <pc:sldMk cId="975403312" sldId="303"/>
            <ac:picMk id="25" creationId="{A8C3EE91-C0E6-421C-94F7-0B751B98F5AF}"/>
          </ac:picMkLst>
        </pc:picChg>
      </pc:sldChg>
      <pc:sldChg chg="modSp new mod ord modClrScheme chgLayout">
        <pc:chgData name="Mike Wong" userId="S::wong@ubique.ch::14b1a525-f2e2-445b-a7bc-93429f8960d5" providerId="AD" clId="Web-{B0B24C93-8FFD-6002-1352-1B20A1582D2C}" dt="2023-11-16T12:07:39.402" v="51"/>
        <pc:sldMkLst>
          <pc:docMk/>
          <pc:sldMk cId="2522639722" sldId="305"/>
        </pc:sldMkLst>
        <pc:spChg chg="mod ord">
          <ac:chgData name="Mike Wong" userId="S::wong@ubique.ch::14b1a525-f2e2-445b-a7bc-93429f8960d5" providerId="AD" clId="Web-{B0B24C93-8FFD-6002-1352-1B20A1582D2C}" dt="2023-11-16T12:07:06.916" v="40" actId="20577"/>
          <ac:spMkLst>
            <pc:docMk/>
            <pc:sldMk cId="2522639722" sldId="305"/>
            <ac:spMk id="2" creationId="{71CE8FFB-EAEC-99D8-8662-805D58AE16CD}"/>
          </ac:spMkLst>
        </pc:spChg>
        <pc:spChg chg="mod ord">
          <ac:chgData name="Mike Wong" userId="S::wong@ubique.ch::14b1a525-f2e2-445b-a7bc-93429f8960d5" providerId="AD" clId="Web-{B0B24C93-8FFD-6002-1352-1B20A1582D2C}" dt="2023-11-16T12:06:57.681" v="38" actId="20577"/>
          <ac:spMkLst>
            <pc:docMk/>
            <pc:sldMk cId="2522639722" sldId="305"/>
            <ac:spMk id="3" creationId="{FD503BF9-36A3-6998-E26A-B459723204A5}"/>
          </ac:spMkLst>
        </pc:spChg>
        <pc:spChg chg="mod ord">
          <ac:chgData name="Mike Wong" userId="S::wong@ubique.ch::14b1a525-f2e2-445b-a7bc-93429f8960d5" providerId="AD" clId="Web-{B0B24C93-8FFD-6002-1352-1B20A1582D2C}" dt="2023-11-16T12:07:20.370" v="48" actId="20577"/>
          <ac:spMkLst>
            <pc:docMk/>
            <pc:sldMk cId="2522639722" sldId="305"/>
            <ac:spMk id="4" creationId="{D60F15B8-E582-B01D-7964-20A736455963}"/>
          </ac:spMkLst>
        </pc:spChg>
      </pc:sldChg>
      <pc:sldChg chg="modSp add ord replId">
        <pc:chgData name="Mike Wong" userId="S::wong@ubique.ch::14b1a525-f2e2-445b-a7bc-93429f8960d5" providerId="AD" clId="Web-{B0B24C93-8FFD-6002-1352-1B20A1582D2C}" dt="2023-11-16T13:19:26.230" v="500" actId="14100"/>
        <pc:sldMkLst>
          <pc:docMk/>
          <pc:sldMk cId="4271712022" sldId="306"/>
        </pc:sldMkLst>
        <pc:spChg chg="mod">
          <ac:chgData name="Mike Wong" userId="S::wong@ubique.ch::14b1a525-f2e2-445b-a7bc-93429f8960d5" providerId="AD" clId="Web-{B0B24C93-8FFD-6002-1352-1B20A1582D2C}" dt="2023-11-16T12:07:41.996" v="52" actId="20577"/>
          <ac:spMkLst>
            <pc:docMk/>
            <pc:sldMk cId="4271712022" sldId="306"/>
            <ac:spMk id="2" creationId="{71CE8FFB-EAEC-99D8-8662-805D58AE16CD}"/>
          </ac:spMkLst>
        </pc:spChg>
        <pc:spChg chg="mod">
          <ac:chgData name="Mike Wong" userId="S::wong@ubique.ch::14b1a525-f2e2-445b-a7bc-93429f8960d5" providerId="AD" clId="Web-{B0B24C93-8FFD-6002-1352-1B20A1582D2C}" dt="2023-11-16T13:19:26.230" v="500" actId="14100"/>
          <ac:spMkLst>
            <pc:docMk/>
            <pc:sldMk cId="4271712022" sldId="306"/>
            <ac:spMk id="4" creationId="{D60F15B8-E582-B01D-7964-20A736455963}"/>
          </ac:spMkLst>
        </pc:spChg>
      </pc:sldChg>
      <pc:sldChg chg="modSp add ord replId">
        <pc:chgData name="Mike Wong" userId="S::wong@ubique.ch::14b1a525-f2e2-445b-a7bc-93429f8960d5" providerId="AD" clId="Web-{B0B24C93-8FFD-6002-1352-1B20A1582D2C}" dt="2023-11-16T12:08:56.344" v="87"/>
        <pc:sldMkLst>
          <pc:docMk/>
          <pc:sldMk cId="624210673" sldId="307"/>
        </pc:sldMkLst>
        <pc:spChg chg="mod">
          <ac:chgData name="Mike Wong" userId="S::wong@ubique.ch::14b1a525-f2e2-445b-a7bc-93429f8960d5" providerId="AD" clId="Web-{B0B24C93-8FFD-6002-1352-1B20A1582D2C}" dt="2023-11-16T12:08:40.952" v="72" actId="20577"/>
          <ac:spMkLst>
            <pc:docMk/>
            <pc:sldMk cId="624210673" sldId="307"/>
            <ac:spMk id="2" creationId="{71CE8FFB-EAEC-99D8-8662-805D58AE16CD}"/>
          </ac:spMkLst>
        </pc:spChg>
        <pc:spChg chg="mod">
          <ac:chgData name="Mike Wong" userId="S::wong@ubique.ch::14b1a525-f2e2-445b-a7bc-93429f8960d5" providerId="AD" clId="Web-{B0B24C93-8FFD-6002-1352-1B20A1582D2C}" dt="2023-11-16T12:08:50.187" v="86" actId="20577"/>
          <ac:spMkLst>
            <pc:docMk/>
            <pc:sldMk cId="624210673" sldId="307"/>
            <ac:spMk id="4" creationId="{D60F15B8-E582-B01D-7964-20A736455963}"/>
          </ac:spMkLst>
        </pc:spChg>
      </pc:sldChg>
      <pc:sldChg chg="modSp add ord replId">
        <pc:chgData name="Mike Wong" userId="S::wong@ubique.ch::14b1a525-f2e2-445b-a7bc-93429f8960d5" providerId="AD" clId="Web-{B0B24C93-8FFD-6002-1352-1B20A1582D2C}" dt="2023-11-16T12:09:18.283" v="92" actId="20577"/>
        <pc:sldMkLst>
          <pc:docMk/>
          <pc:sldMk cId="775568170" sldId="308"/>
        </pc:sldMkLst>
        <pc:spChg chg="mod">
          <ac:chgData name="Mike Wong" userId="S::wong@ubique.ch::14b1a525-f2e2-445b-a7bc-93429f8960d5" providerId="AD" clId="Web-{B0B24C93-8FFD-6002-1352-1B20A1582D2C}" dt="2023-11-16T12:09:05.547" v="90" actId="20577"/>
          <ac:spMkLst>
            <pc:docMk/>
            <pc:sldMk cId="775568170" sldId="308"/>
            <ac:spMk id="2" creationId="{71CE8FFB-EAEC-99D8-8662-805D58AE16CD}"/>
          </ac:spMkLst>
        </pc:spChg>
        <pc:spChg chg="mod">
          <ac:chgData name="Mike Wong" userId="S::wong@ubique.ch::14b1a525-f2e2-445b-a7bc-93429f8960d5" providerId="AD" clId="Web-{B0B24C93-8FFD-6002-1352-1B20A1582D2C}" dt="2023-11-16T12:09:18.283" v="92" actId="20577"/>
          <ac:spMkLst>
            <pc:docMk/>
            <pc:sldMk cId="775568170" sldId="308"/>
            <ac:spMk id="4" creationId="{D60F15B8-E582-B01D-7964-20A736455963}"/>
          </ac:spMkLst>
        </pc:spChg>
      </pc:sldChg>
      <pc:sldChg chg="modSp add del ord replId">
        <pc:chgData name="Mike Wong" userId="S::wong@ubique.ch::14b1a525-f2e2-445b-a7bc-93429f8960d5" providerId="AD" clId="Web-{B0B24C93-8FFD-6002-1352-1B20A1582D2C}" dt="2023-11-16T12:08:37.202" v="71"/>
        <pc:sldMkLst>
          <pc:docMk/>
          <pc:sldMk cId="3702822098" sldId="308"/>
        </pc:sldMkLst>
        <pc:spChg chg="mod">
          <ac:chgData name="Mike Wong" userId="S::wong@ubique.ch::14b1a525-f2e2-445b-a7bc-93429f8960d5" providerId="AD" clId="Web-{B0B24C93-8FFD-6002-1352-1B20A1582D2C}" dt="2023-11-16T12:08:31.436" v="70" actId="20577"/>
          <ac:spMkLst>
            <pc:docMk/>
            <pc:sldMk cId="3702822098" sldId="308"/>
            <ac:spMk id="2" creationId="{37C9FA8B-B48D-9D3A-9FB2-68AE3C0343B2}"/>
          </ac:spMkLst>
        </pc:spChg>
      </pc:sldChg>
      <pc:sldChg chg="modSp add ord replId">
        <pc:chgData name="Mike Wong" userId="S::wong@ubique.ch::14b1a525-f2e2-445b-a7bc-93429f8960d5" providerId="AD" clId="Web-{B0B24C93-8FFD-6002-1352-1B20A1582D2C}" dt="2023-11-16T12:09:29.314" v="97" actId="20577"/>
        <pc:sldMkLst>
          <pc:docMk/>
          <pc:sldMk cId="3540337493" sldId="309"/>
        </pc:sldMkLst>
        <pc:spChg chg="mod">
          <ac:chgData name="Mike Wong" userId="S::wong@ubique.ch::14b1a525-f2e2-445b-a7bc-93429f8960d5" providerId="AD" clId="Web-{B0B24C93-8FFD-6002-1352-1B20A1582D2C}" dt="2023-11-16T12:09:24.314" v="95" actId="20577"/>
          <ac:spMkLst>
            <pc:docMk/>
            <pc:sldMk cId="3540337493" sldId="309"/>
            <ac:spMk id="2" creationId="{71CE8FFB-EAEC-99D8-8662-805D58AE16CD}"/>
          </ac:spMkLst>
        </pc:spChg>
        <pc:spChg chg="mod">
          <ac:chgData name="Mike Wong" userId="S::wong@ubique.ch::14b1a525-f2e2-445b-a7bc-93429f8960d5" providerId="AD" clId="Web-{B0B24C93-8FFD-6002-1352-1B20A1582D2C}" dt="2023-11-16T12:09:29.314" v="97" actId="20577"/>
          <ac:spMkLst>
            <pc:docMk/>
            <pc:sldMk cId="3540337493" sldId="309"/>
            <ac:spMk id="4" creationId="{D60F15B8-E582-B01D-7964-20A736455963}"/>
          </ac:spMkLst>
        </pc:spChg>
      </pc:sldChg>
      <pc:sldChg chg="modSp add ord replId">
        <pc:chgData name="Mike Wong" userId="S::wong@ubique.ch::14b1a525-f2e2-445b-a7bc-93429f8960d5" providerId="AD" clId="Web-{B0B24C93-8FFD-6002-1352-1B20A1582D2C}" dt="2023-11-16T12:10:12.411" v="108" actId="20577"/>
        <pc:sldMkLst>
          <pc:docMk/>
          <pc:sldMk cId="43044210" sldId="310"/>
        </pc:sldMkLst>
        <pc:spChg chg="mod">
          <ac:chgData name="Mike Wong" userId="S::wong@ubique.ch::14b1a525-f2e2-445b-a7bc-93429f8960d5" providerId="AD" clId="Web-{B0B24C93-8FFD-6002-1352-1B20A1582D2C}" dt="2023-11-16T12:10:02.941" v="102" actId="20577"/>
          <ac:spMkLst>
            <pc:docMk/>
            <pc:sldMk cId="43044210" sldId="310"/>
            <ac:spMk id="2" creationId="{71CE8FFB-EAEC-99D8-8662-805D58AE16CD}"/>
          </ac:spMkLst>
        </pc:spChg>
        <pc:spChg chg="mod">
          <ac:chgData name="Mike Wong" userId="S::wong@ubique.ch::14b1a525-f2e2-445b-a7bc-93429f8960d5" providerId="AD" clId="Web-{B0B24C93-8FFD-6002-1352-1B20A1582D2C}" dt="2023-11-16T12:10:12.411" v="108" actId="20577"/>
          <ac:spMkLst>
            <pc:docMk/>
            <pc:sldMk cId="43044210" sldId="310"/>
            <ac:spMk id="4" creationId="{D60F15B8-E582-B01D-7964-20A736455963}"/>
          </ac:spMkLst>
        </pc:spChg>
      </pc:sldChg>
      <pc:sldChg chg="addSp delSp modSp add replId addAnim delAnim">
        <pc:chgData name="Mike Wong" userId="S::wong@ubique.ch::14b1a525-f2e2-445b-a7bc-93429f8960d5" providerId="AD" clId="Web-{B0B24C93-8FFD-6002-1352-1B20A1582D2C}" dt="2023-11-16T13:10:21.074" v="448"/>
        <pc:sldMkLst>
          <pc:docMk/>
          <pc:sldMk cId="3711544023" sldId="311"/>
        </pc:sldMkLst>
        <pc:spChg chg="mod">
          <ac:chgData name="Mike Wong" userId="S::wong@ubique.ch::14b1a525-f2e2-445b-a7bc-93429f8960d5" providerId="AD" clId="Web-{B0B24C93-8FFD-6002-1352-1B20A1582D2C}" dt="2023-11-16T12:33:11.335" v="218" actId="20577"/>
          <ac:spMkLst>
            <pc:docMk/>
            <pc:sldMk cId="3711544023" sldId="311"/>
            <ac:spMk id="2" creationId="{05351AB2-06EA-3D26-6D17-19F93888E129}"/>
          </ac:spMkLst>
        </pc:spChg>
        <pc:spChg chg="del mod">
          <ac:chgData name="Mike Wong" userId="S::wong@ubique.ch::14b1a525-f2e2-445b-a7bc-93429f8960d5" providerId="AD" clId="Web-{B0B24C93-8FFD-6002-1352-1B20A1582D2C}" dt="2023-11-16T13:10:21.074" v="448"/>
          <ac:spMkLst>
            <pc:docMk/>
            <pc:sldMk cId="3711544023" sldId="311"/>
            <ac:spMk id="3" creationId="{F0778CA8-9F43-A869-00BD-A4472FCD7DBB}"/>
          </ac:spMkLst>
        </pc:spChg>
        <pc:spChg chg="del mod">
          <ac:chgData name="Mike Wong" userId="S::wong@ubique.ch::14b1a525-f2e2-445b-a7bc-93429f8960d5" providerId="AD" clId="Web-{B0B24C93-8FFD-6002-1352-1B20A1582D2C}" dt="2023-11-16T13:10:15.667" v="446"/>
          <ac:spMkLst>
            <pc:docMk/>
            <pc:sldMk cId="3711544023" sldId="311"/>
            <ac:spMk id="5" creationId="{648F57A4-9BC1-62A0-3373-189B663CAC67}"/>
          </ac:spMkLst>
        </pc:spChg>
        <pc:spChg chg="add">
          <ac:chgData name="Mike Wong" userId="S::wong@ubique.ch::14b1a525-f2e2-445b-a7bc-93429f8960d5" providerId="AD" clId="Web-{B0B24C93-8FFD-6002-1352-1B20A1582D2C}" dt="2023-11-16T12:32:49.521" v="204"/>
          <ac:spMkLst>
            <pc:docMk/>
            <pc:sldMk cId="3711544023" sldId="311"/>
            <ac:spMk id="11" creationId="{86A28F1E-0538-B687-1861-315747DACF40}"/>
          </ac:spMkLst>
        </pc:spChg>
        <pc:spChg chg="add">
          <ac:chgData name="Mike Wong" userId="S::wong@ubique.ch::14b1a525-f2e2-445b-a7bc-93429f8960d5" providerId="AD" clId="Web-{B0B24C93-8FFD-6002-1352-1B20A1582D2C}" dt="2023-11-16T12:35:37.468" v="238"/>
          <ac:spMkLst>
            <pc:docMk/>
            <pc:sldMk cId="3711544023" sldId="311"/>
            <ac:spMk id="18" creationId="{9C36D79D-780F-1DA5-1BB2-9C44E9B9AC47}"/>
          </ac:spMkLst>
        </pc:spChg>
        <pc:spChg chg="add">
          <ac:chgData name="Mike Wong" userId="S::wong@ubique.ch::14b1a525-f2e2-445b-a7bc-93429f8960d5" providerId="AD" clId="Web-{B0B24C93-8FFD-6002-1352-1B20A1582D2C}" dt="2023-11-16T12:44:57.048" v="265"/>
          <ac:spMkLst>
            <pc:docMk/>
            <pc:sldMk cId="3711544023" sldId="311"/>
            <ac:spMk id="27" creationId="{C3DBF601-FCC2-1469-57F3-9C4BB4466ABA}"/>
          </ac:spMkLst>
        </pc:spChg>
        <pc:spChg chg="add">
          <ac:chgData name="Mike Wong" userId="S::wong@ubique.ch::14b1a525-f2e2-445b-a7bc-93429f8960d5" providerId="AD" clId="Web-{B0B24C93-8FFD-6002-1352-1B20A1582D2C}" dt="2023-11-16T12:44:57.048" v="266"/>
          <ac:spMkLst>
            <pc:docMk/>
            <pc:sldMk cId="3711544023" sldId="311"/>
            <ac:spMk id="29" creationId="{59C1A7AA-428B-4499-2882-0F506690D1B1}"/>
          </ac:spMkLst>
        </pc:spChg>
        <pc:spChg chg="add del mod">
          <ac:chgData name="Mike Wong" userId="S::wong@ubique.ch::14b1a525-f2e2-445b-a7bc-93429f8960d5" providerId="AD" clId="Web-{B0B24C93-8FFD-6002-1352-1B20A1582D2C}" dt="2023-11-16T12:51:08.803" v="300"/>
          <ac:spMkLst>
            <pc:docMk/>
            <pc:sldMk cId="3711544023" sldId="311"/>
            <ac:spMk id="31" creationId="{102EA33A-CB87-1242-0ABD-F6C5048BE72F}"/>
          </ac:spMkLst>
        </pc:spChg>
        <pc:grpChg chg="add del mod">
          <ac:chgData name="Mike Wong" userId="S::wong@ubique.ch::14b1a525-f2e2-445b-a7bc-93429f8960d5" providerId="AD" clId="Web-{B0B24C93-8FFD-6002-1352-1B20A1582D2C}" dt="2023-11-16T12:35:41.156" v="241"/>
          <ac:grpSpMkLst>
            <pc:docMk/>
            <pc:sldMk cId="3711544023" sldId="311"/>
            <ac:grpSpMk id="12" creationId="{014CFBE5-0EA5-9723-4270-DB0935184ACE}"/>
          </ac:grpSpMkLst>
        </pc:grpChg>
        <pc:grpChg chg="add del mod">
          <ac:chgData name="Mike Wong" userId="S::wong@ubique.ch::14b1a525-f2e2-445b-a7bc-93429f8960d5" providerId="AD" clId="Web-{B0B24C93-8FFD-6002-1352-1B20A1582D2C}" dt="2023-11-16T12:44:56.407" v="261"/>
          <ac:grpSpMkLst>
            <pc:docMk/>
            <pc:sldMk cId="3711544023" sldId="311"/>
            <ac:grpSpMk id="19" creationId="{C5C93AD1-1A21-25BF-1987-231BF1671563}"/>
          </ac:grpSpMkLst>
        </pc:grpChg>
        <pc:grpChg chg="add mod">
          <ac:chgData name="Mike Wong" userId="S::wong@ubique.ch::14b1a525-f2e2-445b-a7bc-93429f8960d5" providerId="AD" clId="Web-{B0B24C93-8FFD-6002-1352-1B20A1582D2C}" dt="2023-11-16T12:45:22.846" v="275" actId="1076"/>
          <ac:grpSpMkLst>
            <pc:docMk/>
            <pc:sldMk cId="3711544023" sldId="311"/>
            <ac:grpSpMk id="30" creationId="{555E4B73-72D8-6727-4997-6CCA1713E855}"/>
          </ac:grpSpMkLst>
        </pc:grpChg>
        <pc:picChg chg="add">
          <ac:chgData name="Mike Wong" userId="S::wong@ubique.ch::14b1a525-f2e2-445b-a7bc-93429f8960d5" providerId="AD" clId="Web-{B0B24C93-8FFD-6002-1352-1B20A1582D2C}" dt="2023-11-16T12:32:49.474" v="202"/>
          <ac:picMkLst>
            <pc:docMk/>
            <pc:sldMk cId="3711544023" sldId="311"/>
            <ac:picMk id="7" creationId="{6B76B59D-06C4-CDC2-BCDE-03C2D67556DF}"/>
          </ac:picMkLst>
        </pc:picChg>
        <pc:picChg chg="add">
          <ac:chgData name="Mike Wong" userId="S::wong@ubique.ch::14b1a525-f2e2-445b-a7bc-93429f8960d5" providerId="AD" clId="Web-{B0B24C93-8FFD-6002-1352-1B20A1582D2C}" dt="2023-11-16T12:32:49.505" v="203"/>
          <ac:picMkLst>
            <pc:docMk/>
            <pc:sldMk cId="3711544023" sldId="311"/>
            <ac:picMk id="9" creationId="{83B65417-ACF3-2EBE-DD69-56C8E345FD65}"/>
          </ac:picMkLst>
        </pc:picChg>
        <pc:picChg chg="add">
          <ac:chgData name="Mike Wong" userId="S::wong@ubique.ch::14b1a525-f2e2-445b-a7bc-93429f8960d5" providerId="AD" clId="Web-{B0B24C93-8FFD-6002-1352-1B20A1582D2C}" dt="2023-11-16T12:35:37.406" v="236"/>
          <ac:picMkLst>
            <pc:docMk/>
            <pc:sldMk cId="3711544023" sldId="311"/>
            <ac:picMk id="14" creationId="{F20E161B-8477-0640-A3FE-2F817262D583}"/>
          </ac:picMkLst>
        </pc:picChg>
        <pc:picChg chg="add">
          <ac:chgData name="Mike Wong" userId="S::wong@ubique.ch::14b1a525-f2e2-445b-a7bc-93429f8960d5" providerId="AD" clId="Web-{B0B24C93-8FFD-6002-1352-1B20A1582D2C}" dt="2023-11-16T12:35:37.452" v="237"/>
          <ac:picMkLst>
            <pc:docMk/>
            <pc:sldMk cId="3711544023" sldId="311"/>
            <ac:picMk id="16" creationId="{D5B16D18-5FB2-478D-D40B-528C3C68ED15}"/>
          </ac:picMkLst>
        </pc:picChg>
        <pc:picChg chg="add">
          <ac:chgData name="Mike Wong" userId="S::wong@ubique.ch::14b1a525-f2e2-445b-a7bc-93429f8960d5" providerId="AD" clId="Web-{B0B24C93-8FFD-6002-1352-1B20A1582D2C}" dt="2023-11-16T12:44:56.938" v="262"/>
          <ac:picMkLst>
            <pc:docMk/>
            <pc:sldMk cId="3711544023" sldId="311"/>
            <ac:picMk id="21" creationId="{3036C669-4E60-F726-AC84-E53D0180D765}"/>
          </ac:picMkLst>
        </pc:picChg>
        <pc:picChg chg="add">
          <ac:chgData name="Mike Wong" userId="S::wong@ubique.ch::14b1a525-f2e2-445b-a7bc-93429f8960d5" providerId="AD" clId="Web-{B0B24C93-8FFD-6002-1352-1B20A1582D2C}" dt="2023-11-16T12:44:56.985" v="263"/>
          <ac:picMkLst>
            <pc:docMk/>
            <pc:sldMk cId="3711544023" sldId="311"/>
            <ac:picMk id="23" creationId="{2C67FE2A-089C-9781-A074-9E36DF949B02}"/>
          </ac:picMkLst>
        </pc:picChg>
        <pc:picChg chg="add">
          <ac:chgData name="Mike Wong" userId="S::wong@ubique.ch::14b1a525-f2e2-445b-a7bc-93429f8960d5" providerId="AD" clId="Web-{B0B24C93-8FFD-6002-1352-1B20A1582D2C}" dt="2023-11-16T12:44:57.032" v="264"/>
          <ac:picMkLst>
            <pc:docMk/>
            <pc:sldMk cId="3711544023" sldId="311"/>
            <ac:picMk id="25" creationId="{5A32D14D-8682-0658-33FA-C121CF8EB5C4}"/>
          </ac:picMkLst>
        </pc:picChg>
        <pc:picChg chg="add del mod">
          <ac:chgData name="Mike Wong" userId="S::wong@ubique.ch::14b1a525-f2e2-445b-a7bc-93429f8960d5" providerId="AD" clId="Web-{B0B24C93-8FFD-6002-1352-1B20A1582D2C}" dt="2023-11-16T12:51:28.555" v="303"/>
          <ac:picMkLst>
            <pc:docMk/>
            <pc:sldMk cId="3711544023" sldId="311"/>
            <ac:picMk id="32" creationId="{506ACABD-21A5-4820-AA6F-2E08A86B219F}"/>
          </ac:picMkLst>
        </pc:picChg>
        <pc:picChg chg="add del mod">
          <ac:chgData name="Mike Wong" userId="S::wong@ubique.ch::14b1a525-f2e2-445b-a7bc-93429f8960d5" providerId="AD" clId="Web-{B0B24C93-8FFD-6002-1352-1B20A1582D2C}" dt="2023-11-16T12:51:46.196" v="306"/>
          <ac:picMkLst>
            <pc:docMk/>
            <pc:sldMk cId="3711544023" sldId="311"/>
            <ac:picMk id="33" creationId="{4DA684A9-1B45-A828-86D5-0EAB181F41CB}"/>
          </ac:picMkLst>
        </pc:picChg>
        <pc:picChg chg="add del mod">
          <ac:chgData name="Mike Wong" userId="S::wong@ubique.ch::14b1a525-f2e2-445b-a7bc-93429f8960d5" providerId="AD" clId="Web-{B0B24C93-8FFD-6002-1352-1B20A1582D2C}" dt="2023-11-16T12:55:24.896" v="312"/>
          <ac:picMkLst>
            <pc:docMk/>
            <pc:sldMk cId="3711544023" sldId="311"/>
            <ac:picMk id="34" creationId="{3983900C-34D5-53C9-8FD0-F8CEDC065E0F}"/>
          </ac:picMkLst>
        </pc:picChg>
        <pc:picChg chg="add del mod">
          <ac:chgData name="Mike Wong" userId="S::wong@ubique.ch::14b1a525-f2e2-445b-a7bc-93429f8960d5" providerId="AD" clId="Web-{B0B24C93-8FFD-6002-1352-1B20A1582D2C}" dt="2023-11-16T12:57:43.842" v="316"/>
          <ac:picMkLst>
            <pc:docMk/>
            <pc:sldMk cId="3711544023" sldId="311"/>
            <ac:picMk id="35" creationId="{1F1ECDF7-62B3-DF57-C175-392AB7527F7E}"/>
          </ac:picMkLst>
        </pc:picChg>
        <pc:picChg chg="add del mod">
          <ac:chgData name="Mike Wong" userId="S::wong@ubique.ch::14b1a525-f2e2-445b-a7bc-93429f8960d5" providerId="AD" clId="Web-{B0B24C93-8FFD-6002-1352-1B20A1582D2C}" dt="2023-11-16T12:59:26.692" v="325"/>
          <ac:picMkLst>
            <pc:docMk/>
            <pc:sldMk cId="3711544023" sldId="311"/>
            <ac:picMk id="36" creationId="{2AB7A388-CC45-0CB9-784B-15A2BA1BFF95}"/>
          </ac:picMkLst>
        </pc:picChg>
        <pc:picChg chg="add del mod">
          <ac:chgData name="Mike Wong" userId="S::wong@ubique.ch::14b1a525-f2e2-445b-a7bc-93429f8960d5" providerId="AD" clId="Web-{B0B24C93-8FFD-6002-1352-1B20A1582D2C}" dt="2023-11-16T13:00:10.788" v="335"/>
          <ac:picMkLst>
            <pc:docMk/>
            <pc:sldMk cId="3711544023" sldId="311"/>
            <ac:picMk id="37" creationId="{DBB44088-C647-4C1C-C09F-FF8942C59E16}"/>
          </ac:picMkLst>
        </pc:picChg>
        <pc:picChg chg="add del mod">
          <ac:chgData name="Mike Wong" userId="S::wong@ubique.ch::14b1a525-f2e2-445b-a7bc-93429f8960d5" providerId="AD" clId="Web-{B0B24C93-8FFD-6002-1352-1B20A1582D2C}" dt="2023-11-16T13:09:58.885" v="442"/>
          <ac:picMkLst>
            <pc:docMk/>
            <pc:sldMk cId="3711544023" sldId="311"/>
            <ac:picMk id="38" creationId="{43BD8E92-9AD1-AEF5-E076-988968EACDEB}"/>
          </ac:picMkLst>
        </pc:picChg>
        <pc:picChg chg="add del mod ord">
          <ac:chgData name="Mike Wong" userId="S::wong@ubique.ch::14b1a525-f2e2-445b-a7bc-93429f8960d5" providerId="AD" clId="Web-{B0B24C93-8FFD-6002-1352-1B20A1582D2C}" dt="2023-11-16T13:10:18.933" v="447"/>
          <ac:picMkLst>
            <pc:docMk/>
            <pc:sldMk cId="3711544023" sldId="311"/>
            <ac:picMk id="39" creationId="{4251582A-5C77-B59F-7FCB-883788AC9E12}"/>
          </ac:picMkLst>
        </pc:picChg>
        <pc:picChg chg="add mod">
          <ac:chgData name="Mike Wong" userId="S::wong@ubique.ch::14b1a525-f2e2-445b-a7bc-93429f8960d5" providerId="AD" clId="Web-{B0B24C93-8FFD-6002-1352-1B20A1582D2C}" dt="2023-11-16T13:09:51.244" v="441" actId="14100"/>
          <ac:picMkLst>
            <pc:docMk/>
            <pc:sldMk cId="3711544023" sldId="311"/>
            <ac:picMk id="40" creationId="{C42ABBD7-FDA0-6063-36D8-476D5AE8D1DD}"/>
          </ac:picMkLst>
        </pc:picChg>
        <pc:picChg chg="add mod">
          <ac:chgData name="Mike Wong" userId="S::wong@ubique.ch::14b1a525-f2e2-445b-a7bc-93429f8960d5" providerId="AD" clId="Web-{B0B24C93-8FFD-6002-1352-1B20A1582D2C}" dt="2023-11-16T13:10:10.573" v="445" actId="14100"/>
          <ac:picMkLst>
            <pc:docMk/>
            <pc:sldMk cId="3711544023" sldId="311"/>
            <ac:picMk id="41" creationId="{1C25199B-17CD-B629-079A-2F274CE045DD}"/>
          </ac:picMkLst>
        </pc:picChg>
      </pc:sldChg>
      <pc:sldChg chg="addSp delSp modSp add mod replId modClrScheme chgLayout">
        <pc:chgData name="Mike Wong" userId="S::wong@ubique.ch::14b1a525-f2e2-445b-a7bc-93429f8960d5" providerId="AD" clId="Web-{B0B24C93-8FFD-6002-1352-1B20A1582D2C}" dt="2023-11-16T13:18:33.196" v="493" actId="20577"/>
        <pc:sldMkLst>
          <pc:docMk/>
          <pc:sldMk cId="1492275645" sldId="312"/>
        </pc:sldMkLst>
        <pc:spChg chg="mod ord">
          <ac:chgData name="Mike Wong" userId="S::wong@ubique.ch::14b1a525-f2e2-445b-a7bc-93429f8960d5" providerId="AD" clId="Web-{B0B24C93-8FFD-6002-1352-1B20A1582D2C}" dt="2023-11-16T13:15:36.717" v="472"/>
          <ac:spMkLst>
            <pc:docMk/>
            <pc:sldMk cId="1492275645" sldId="312"/>
            <ac:spMk id="2" creationId="{CD13774C-888A-19EC-284C-0CDE8D9E95D4}"/>
          </ac:spMkLst>
        </pc:spChg>
        <pc:spChg chg="mod ord">
          <ac:chgData name="Mike Wong" userId="S::wong@ubique.ch::14b1a525-f2e2-445b-a7bc-93429f8960d5" providerId="AD" clId="Web-{B0B24C93-8FFD-6002-1352-1B20A1582D2C}" dt="2023-11-16T13:15:36.717" v="472"/>
          <ac:spMkLst>
            <pc:docMk/>
            <pc:sldMk cId="1492275645" sldId="312"/>
            <ac:spMk id="3" creationId="{95771B03-D426-4672-7AE4-D576257B2792}"/>
          </ac:spMkLst>
        </pc:spChg>
        <pc:spChg chg="mod ord">
          <ac:chgData name="Mike Wong" userId="S::wong@ubique.ch::14b1a525-f2e2-445b-a7bc-93429f8960d5" providerId="AD" clId="Web-{B0B24C93-8FFD-6002-1352-1B20A1582D2C}" dt="2023-11-16T13:18:33.196" v="493" actId="20577"/>
          <ac:spMkLst>
            <pc:docMk/>
            <pc:sldMk cId="1492275645" sldId="312"/>
            <ac:spMk id="4" creationId="{D261502D-1921-2B6F-1CCC-21377F327A72}"/>
          </ac:spMkLst>
        </pc:spChg>
        <pc:spChg chg="add del mod">
          <ac:chgData name="Mike Wong" userId="S::wong@ubique.ch::14b1a525-f2e2-445b-a7bc-93429f8960d5" providerId="AD" clId="Web-{B0B24C93-8FFD-6002-1352-1B20A1582D2C}" dt="2023-11-16T13:15:14.544" v="467"/>
          <ac:spMkLst>
            <pc:docMk/>
            <pc:sldMk cId="1492275645" sldId="312"/>
            <ac:spMk id="5" creationId="{39B10412-C556-558E-3E50-FEEE63928EF8}"/>
          </ac:spMkLst>
        </pc:spChg>
        <pc:spChg chg="add del mod">
          <ac:chgData name="Mike Wong" userId="S::wong@ubique.ch::14b1a525-f2e2-445b-a7bc-93429f8960d5" providerId="AD" clId="Web-{B0B24C93-8FFD-6002-1352-1B20A1582D2C}" dt="2023-11-16T13:15:34.029" v="471"/>
          <ac:spMkLst>
            <pc:docMk/>
            <pc:sldMk cId="1492275645" sldId="312"/>
            <ac:spMk id="7" creationId="{39845A18-C924-4A81-387F-03201FF78BFF}"/>
          </ac:spMkLst>
        </pc:spChg>
        <pc:spChg chg="add del mod ord">
          <ac:chgData name="Mike Wong" userId="S::wong@ubique.ch::14b1a525-f2e2-445b-a7bc-93429f8960d5" providerId="AD" clId="Web-{B0B24C93-8FFD-6002-1352-1B20A1582D2C}" dt="2023-11-16T13:15:36.717" v="472"/>
          <ac:spMkLst>
            <pc:docMk/>
            <pc:sldMk cId="1492275645" sldId="312"/>
            <ac:spMk id="8" creationId="{FFE90F67-7123-0DAA-5D94-CE403069EB59}"/>
          </ac:spMkLst>
        </pc:spChg>
      </pc:sldChg>
      <pc:sldChg chg="modSp new">
        <pc:chgData name="Mike Wong" userId="S::wong@ubique.ch::14b1a525-f2e2-445b-a7bc-93429f8960d5" providerId="AD" clId="Web-{B0B24C93-8FFD-6002-1352-1B20A1582D2C}" dt="2023-11-16T13:53:59.648" v="982" actId="20577"/>
        <pc:sldMkLst>
          <pc:docMk/>
          <pc:sldMk cId="1615398974" sldId="313"/>
        </pc:sldMkLst>
        <pc:spChg chg="mod">
          <ac:chgData name="Mike Wong" userId="S::wong@ubique.ch::14b1a525-f2e2-445b-a7bc-93429f8960d5" providerId="AD" clId="Web-{B0B24C93-8FFD-6002-1352-1B20A1582D2C}" dt="2023-11-16T13:53:49.944" v="971" actId="20577"/>
          <ac:spMkLst>
            <pc:docMk/>
            <pc:sldMk cId="1615398974" sldId="313"/>
            <ac:spMk id="2" creationId="{2AA08C2C-A48A-6C74-E9D2-1651E8C09B25}"/>
          </ac:spMkLst>
        </pc:spChg>
        <pc:spChg chg="mod">
          <ac:chgData name="Mike Wong" userId="S::wong@ubique.ch::14b1a525-f2e2-445b-a7bc-93429f8960d5" providerId="AD" clId="Web-{B0B24C93-8FFD-6002-1352-1B20A1582D2C}" dt="2023-11-16T13:53:44.053" v="966" actId="20577"/>
          <ac:spMkLst>
            <pc:docMk/>
            <pc:sldMk cId="1615398974" sldId="313"/>
            <ac:spMk id="3" creationId="{C6EF4142-18F8-1E9E-2BBA-F6A4750DEBDC}"/>
          </ac:spMkLst>
        </pc:spChg>
        <pc:spChg chg="mod">
          <ac:chgData name="Mike Wong" userId="S::wong@ubique.ch::14b1a525-f2e2-445b-a7bc-93429f8960d5" providerId="AD" clId="Web-{B0B24C93-8FFD-6002-1352-1B20A1582D2C}" dt="2023-11-16T13:53:59.648" v="982" actId="20577"/>
          <ac:spMkLst>
            <pc:docMk/>
            <pc:sldMk cId="1615398974" sldId="313"/>
            <ac:spMk id="4" creationId="{3CDEF8E9-91F7-30CB-EC5E-77715BB99B7E}"/>
          </ac:spMkLst>
        </pc:spChg>
      </pc:sldChg>
      <pc:sldChg chg="addSp delSp modSp new">
        <pc:chgData name="Mike Wong" userId="S::wong@ubique.ch::14b1a525-f2e2-445b-a7bc-93429f8960d5" providerId="AD" clId="Web-{B0B24C93-8FFD-6002-1352-1B20A1582D2C}" dt="2023-11-16T14:02:40.100" v="1069" actId="1076"/>
        <pc:sldMkLst>
          <pc:docMk/>
          <pc:sldMk cId="2326454743" sldId="314"/>
        </pc:sldMkLst>
        <pc:spChg chg="mod">
          <ac:chgData name="Mike Wong" userId="S::wong@ubique.ch::14b1a525-f2e2-445b-a7bc-93429f8960d5" providerId="AD" clId="Web-{B0B24C93-8FFD-6002-1352-1B20A1582D2C}" dt="2023-11-16T13:59:15.557" v="1010" actId="20577"/>
          <ac:spMkLst>
            <pc:docMk/>
            <pc:sldMk cId="2326454743" sldId="314"/>
            <ac:spMk id="2" creationId="{CC122AC2-044D-11D4-A6D7-80C053B455BB}"/>
          </ac:spMkLst>
        </pc:spChg>
        <pc:spChg chg="mod">
          <ac:chgData name="Mike Wong" userId="S::wong@ubique.ch::14b1a525-f2e2-445b-a7bc-93429f8960d5" providerId="AD" clId="Web-{B0B24C93-8FFD-6002-1352-1B20A1582D2C}" dt="2023-11-16T13:59:11.791" v="1003" actId="20577"/>
          <ac:spMkLst>
            <pc:docMk/>
            <pc:sldMk cId="2326454743" sldId="314"/>
            <ac:spMk id="3" creationId="{120842F3-F2E8-ED5B-B1E4-6CC2EC59EDFB}"/>
          </ac:spMkLst>
        </pc:spChg>
        <pc:spChg chg="del">
          <ac:chgData name="Mike Wong" userId="S::wong@ubique.ch::14b1a525-f2e2-445b-a7bc-93429f8960d5" providerId="AD" clId="Web-{B0B24C93-8FFD-6002-1352-1B20A1582D2C}" dt="2023-11-16T14:00:29.858" v="1032"/>
          <ac:spMkLst>
            <pc:docMk/>
            <pc:sldMk cId="2326454743" sldId="314"/>
            <ac:spMk id="4" creationId="{110B8C66-B019-7065-0424-D75C71CA939D}"/>
          </ac:spMkLst>
        </pc:spChg>
        <pc:spChg chg="add">
          <ac:chgData name="Mike Wong" userId="S::wong@ubique.ch::14b1a525-f2e2-445b-a7bc-93429f8960d5" providerId="AD" clId="Web-{B0B24C93-8FFD-6002-1352-1B20A1582D2C}" dt="2023-11-16T13:59:36.324" v="1011"/>
          <ac:spMkLst>
            <pc:docMk/>
            <pc:sldMk cId="2326454743" sldId="314"/>
            <ac:spMk id="8" creationId="{2AF13B65-B29F-5432-1969-1A7CFF405A11}"/>
          </ac:spMkLst>
        </pc:spChg>
        <pc:spChg chg="add">
          <ac:chgData name="Mike Wong" userId="S::wong@ubique.ch::14b1a525-f2e2-445b-a7bc-93429f8960d5" providerId="AD" clId="Web-{B0B24C93-8FFD-6002-1352-1B20A1582D2C}" dt="2023-11-16T13:59:36.324" v="1011"/>
          <ac:spMkLst>
            <pc:docMk/>
            <pc:sldMk cId="2326454743" sldId="314"/>
            <ac:spMk id="9" creationId="{19E550F6-6B54-0548-3F52-16D1E3A616E1}"/>
          </ac:spMkLst>
        </pc:spChg>
        <pc:spChg chg="add">
          <ac:chgData name="Mike Wong" userId="S::wong@ubique.ch::14b1a525-f2e2-445b-a7bc-93429f8960d5" providerId="AD" clId="Web-{B0B24C93-8FFD-6002-1352-1B20A1582D2C}" dt="2023-11-16T13:59:36.324" v="1011"/>
          <ac:spMkLst>
            <pc:docMk/>
            <pc:sldMk cId="2326454743" sldId="314"/>
            <ac:spMk id="10" creationId="{ED2A9253-71D7-9FF6-7882-6CC2A80D1031}"/>
          </ac:spMkLst>
        </pc:spChg>
        <pc:spChg chg="add mod">
          <ac:chgData name="Mike Wong" userId="S::wong@ubique.ch::14b1a525-f2e2-445b-a7bc-93429f8960d5" providerId="AD" clId="Web-{B0B24C93-8FFD-6002-1352-1B20A1582D2C}" dt="2023-11-16T14:02:04.676" v="1059"/>
          <ac:spMkLst>
            <pc:docMk/>
            <pc:sldMk cId="2326454743" sldId="314"/>
            <ac:spMk id="11" creationId="{6BB90F83-6676-4A0C-B93B-F5CBB3F11346}"/>
          </ac:spMkLst>
        </pc:spChg>
        <pc:spChg chg="add mod">
          <ac:chgData name="Mike Wong" userId="S::wong@ubique.ch::14b1a525-f2e2-445b-a7bc-93429f8960d5" providerId="AD" clId="Web-{B0B24C93-8FFD-6002-1352-1B20A1582D2C}" dt="2023-11-16T14:01:55.691" v="1056" actId="14100"/>
          <ac:spMkLst>
            <pc:docMk/>
            <pc:sldMk cId="2326454743" sldId="314"/>
            <ac:spMk id="12" creationId="{41D79065-A462-CB45-6DCA-958D4FE5B2BD}"/>
          </ac:spMkLst>
        </pc:spChg>
        <pc:spChg chg="add mod">
          <ac:chgData name="Mike Wong" userId="S::wong@ubique.ch::14b1a525-f2e2-445b-a7bc-93429f8960d5" providerId="AD" clId="Web-{B0B24C93-8FFD-6002-1352-1B20A1582D2C}" dt="2023-11-16T14:01:45.675" v="1053"/>
          <ac:spMkLst>
            <pc:docMk/>
            <pc:sldMk cId="2326454743" sldId="314"/>
            <ac:spMk id="13" creationId="{A03424C9-2B84-99B5-A974-340293F6F05A}"/>
          </ac:spMkLst>
        </pc:spChg>
        <pc:spChg chg="add">
          <ac:chgData name="Mike Wong" userId="S::wong@ubique.ch::14b1a525-f2e2-445b-a7bc-93429f8960d5" providerId="AD" clId="Web-{B0B24C93-8FFD-6002-1352-1B20A1582D2C}" dt="2023-11-16T13:59:36.324" v="1011"/>
          <ac:spMkLst>
            <pc:docMk/>
            <pc:sldMk cId="2326454743" sldId="314"/>
            <ac:spMk id="14" creationId="{DCBCA8FF-7588-C02B-43F0-14935B189976}"/>
          </ac:spMkLst>
        </pc:spChg>
        <pc:spChg chg="add">
          <ac:chgData name="Mike Wong" userId="S::wong@ubique.ch::14b1a525-f2e2-445b-a7bc-93429f8960d5" providerId="AD" clId="Web-{B0B24C93-8FFD-6002-1352-1B20A1582D2C}" dt="2023-11-16T13:59:36.324" v="1011"/>
          <ac:spMkLst>
            <pc:docMk/>
            <pc:sldMk cId="2326454743" sldId="314"/>
            <ac:spMk id="15" creationId="{8BDA8CFD-4EB6-34F8-0EFA-689F6C05E420}"/>
          </ac:spMkLst>
        </pc:spChg>
        <pc:spChg chg="add">
          <ac:chgData name="Mike Wong" userId="S::wong@ubique.ch::14b1a525-f2e2-445b-a7bc-93429f8960d5" providerId="AD" clId="Web-{B0B24C93-8FFD-6002-1352-1B20A1582D2C}" dt="2023-11-16T13:59:36.324" v="1011"/>
          <ac:spMkLst>
            <pc:docMk/>
            <pc:sldMk cId="2326454743" sldId="314"/>
            <ac:spMk id="16" creationId="{1E081F0D-92EE-4A71-7D83-46B1C37C29CA}"/>
          </ac:spMkLst>
        </pc:spChg>
        <pc:spChg chg="add mod">
          <ac:chgData name="Mike Wong" userId="S::wong@ubique.ch::14b1a525-f2e2-445b-a7bc-93429f8960d5" providerId="AD" clId="Web-{B0B24C93-8FFD-6002-1352-1B20A1582D2C}" dt="2023-11-16T14:01:08.563" v="1040" actId="14100"/>
          <ac:spMkLst>
            <pc:docMk/>
            <pc:sldMk cId="2326454743" sldId="314"/>
            <ac:spMk id="17" creationId="{F8110974-0056-8F79-889A-6A3A7CCF827C}"/>
          </ac:spMkLst>
        </pc:spChg>
        <pc:spChg chg="add mod">
          <ac:chgData name="Mike Wong" userId="S::wong@ubique.ch::14b1a525-f2e2-445b-a7bc-93429f8960d5" providerId="AD" clId="Web-{B0B24C93-8FFD-6002-1352-1B20A1582D2C}" dt="2023-11-16T14:01:17.814" v="1043" actId="14100"/>
          <ac:spMkLst>
            <pc:docMk/>
            <pc:sldMk cId="2326454743" sldId="314"/>
            <ac:spMk id="18" creationId="{A0873CE6-37D3-E5E2-C8D6-32AB363DC0A3}"/>
          </ac:spMkLst>
        </pc:spChg>
        <pc:spChg chg="add mod">
          <ac:chgData name="Mike Wong" userId="S::wong@ubique.ch::14b1a525-f2e2-445b-a7bc-93429f8960d5" providerId="AD" clId="Web-{B0B24C93-8FFD-6002-1352-1B20A1582D2C}" dt="2023-11-16T14:01:32.908" v="1048" actId="20577"/>
          <ac:spMkLst>
            <pc:docMk/>
            <pc:sldMk cId="2326454743" sldId="314"/>
            <ac:spMk id="19" creationId="{4957D924-2B0B-6929-0A16-89DE5D365F6B}"/>
          </ac:spMkLst>
        </pc:spChg>
        <pc:spChg chg="add">
          <ac:chgData name="Mike Wong" userId="S::wong@ubique.ch::14b1a525-f2e2-445b-a7bc-93429f8960d5" providerId="AD" clId="Web-{B0B24C93-8FFD-6002-1352-1B20A1582D2C}" dt="2023-11-16T13:59:36.324" v="1011"/>
          <ac:spMkLst>
            <pc:docMk/>
            <pc:sldMk cId="2326454743" sldId="314"/>
            <ac:spMk id="20" creationId="{89FBA7CC-AF5F-3133-17BB-088A7517B6AD}"/>
          </ac:spMkLst>
        </pc:spChg>
        <pc:spChg chg="add">
          <ac:chgData name="Mike Wong" userId="S::wong@ubique.ch::14b1a525-f2e2-445b-a7bc-93429f8960d5" providerId="AD" clId="Web-{B0B24C93-8FFD-6002-1352-1B20A1582D2C}" dt="2023-11-16T13:59:36.324" v="1011"/>
          <ac:spMkLst>
            <pc:docMk/>
            <pc:sldMk cId="2326454743" sldId="314"/>
            <ac:spMk id="21" creationId="{DDCC40C7-BF42-A1C9-C2A7-185752B1D3C9}"/>
          </ac:spMkLst>
        </pc:spChg>
        <pc:spChg chg="add">
          <ac:chgData name="Mike Wong" userId="S::wong@ubique.ch::14b1a525-f2e2-445b-a7bc-93429f8960d5" providerId="AD" clId="Web-{B0B24C93-8FFD-6002-1352-1B20A1582D2C}" dt="2023-11-16T13:59:36.324" v="1011"/>
          <ac:spMkLst>
            <pc:docMk/>
            <pc:sldMk cId="2326454743" sldId="314"/>
            <ac:spMk id="22" creationId="{29AA45EB-A922-6EC0-5317-2CC3C185056D}"/>
          </ac:spMkLst>
        </pc:spChg>
        <pc:spChg chg="add mod">
          <ac:chgData name="Mike Wong" userId="S::wong@ubique.ch::14b1a525-f2e2-445b-a7bc-93429f8960d5" providerId="AD" clId="Web-{B0B24C93-8FFD-6002-1352-1B20A1582D2C}" dt="2023-11-16T14:00:25.045" v="1031" actId="14100"/>
          <ac:spMkLst>
            <pc:docMk/>
            <pc:sldMk cId="2326454743" sldId="314"/>
            <ac:spMk id="23" creationId="{69105278-7A30-5969-BD73-50B159BD386B}"/>
          </ac:spMkLst>
        </pc:spChg>
        <pc:spChg chg="add mod">
          <ac:chgData name="Mike Wong" userId="S::wong@ubique.ch::14b1a525-f2e2-445b-a7bc-93429f8960d5" providerId="AD" clId="Web-{B0B24C93-8FFD-6002-1352-1B20A1582D2C}" dt="2023-11-16T14:00:40.843" v="1034" actId="14100"/>
          <ac:spMkLst>
            <pc:docMk/>
            <pc:sldMk cId="2326454743" sldId="314"/>
            <ac:spMk id="24" creationId="{C6048516-1633-4966-182B-3BBC75CA8C28}"/>
          </ac:spMkLst>
        </pc:spChg>
        <pc:spChg chg="add mod">
          <ac:chgData name="Mike Wong" userId="S::wong@ubique.ch::14b1a525-f2e2-445b-a7bc-93429f8960d5" providerId="AD" clId="Web-{B0B24C93-8FFD-6002-1352-1B20A1582D2C}" dt="2023-11-16T14:00:50.672" v="1036" actId="14100"/>
          <ac:spMkLst>
            <pc:docMk/>
            <pc:sldMk cId="2326454743" sldId="314"/>
            <ac:spMk id="25" creationId="{7E5AD34A-A6DB-26E9-DCDB-93CB278B74D4}"/>
          </ac:spMkLst>
        </pc:spChg>
        <pc:grpChg chg="add mod">
          <ac:chgData name="Mike Wong" userId="S::wong@ubique.ch::14b1a525-f2e2-445b-a7bc-93429f8960d5" providerId="AD" clId="Web-{B0B24C93-8FFD-6002-1352-1B20A1582D2C}" dt="2023-11-16T14:02:39.990" v="1067" actId="1076"/>
          <ac:grpSpMkLst>
            <pc:docMk/>
            <pc:sldMk cId="2326454743" sldId="314"/>
            <ac:grpSpMk id="5" creationId="{F6F6779E-C43E-0439-AAB4-CB6B62A2EE24}"/>
          </ac:grpSpMkLst>
        </pc:grpChg>
        <pc:grpChg chg="add mod">
          <ac:chgData name="Mike Wong" userId="S::wong@ubique.ch::14b1a525-f2e2-445b-a7bc-93429f8960d5" providerId="AD" clId="Web-{B0B24C93-8FFD-6002-1352-1B20A1582D2C}" dt="2023-11-16T14:02:40.053" v="1068" actId="1076"/>
          <ac:grpSpMkLst>
            <pc:docMk/>
            <pc:sldMk cId="2326454743" sldId="314"/>
            <ac:grpSpMk id="6" creationId="{3FB7144D-306D-537B-4E0D-816315B18E9F}"/>
          </ac:grpSpMkLst>
        </pc:grpChg>
        <pc:grpChg chg="add mod">
          <ac:chgData name="Mike Wong" userId="S::wong@ubique.ch::14b1a525-f2e2-445b-a7bc-93429f8960d5" providerId="AD" clId="Web-{B0B24C93-8FFD-6002-1352-1B20A1582D2C}" dt="2023-11-16T14:02:40.100" v="1069" actId="1076"/>
          <ac:grpSpMkLst>
            <pc:docMk/>
            <pc:sldMk cId="2326454743" sldId="314"/>
            <ac:grpSpMk id="7" creationId="{49D66205-16B8-5BDE-7159-614786F3F6CB}"/>
          </ac:grpSpMkLst>
        </pc:grpChg>
      </pc:sldChg>
    </pc:docChg>
  </pc:docChgLst>
  <pc:docChgLst>
    <pc:chgData name="Cléa Benz" userId="S::benz@ubique.ch::6b6f23e3-5d04-4106-aeb4-a9a62f065231" providerId="AD" clId="Web-{FF815589-B1D2-8C19-BD03-81FA123F6C4D}"/>
    <pc:docChg chg="addSld delSld modSld sldOrd">
      <pc:chgData name="Cléa Benz" userId="S::benz@ubique.ch::6b6f23e3-5d04-4106-aeb4-a9a62f065231" providerId="AD" clId="Web-{FF815589-B1D2-8C19-BD03-81FA123F6C4D}" dt="2022-07-29T13:08:08.698" v="602" actId="20577"/>
      <pc:docMkLst>
        <pc:docMk/>
      </pc:docMkLst>
      <pc:sldChg chg="addSp delSp modSp new">
        <pc:chgData name="Cléa Benz" userId="S::benz@ubique.ch::6b6f23e3-5d04-4106-aeb4-a9a62f065231" providerId="AD" clId="Web-{FF815589-B1D2-8C19-BD03-81FA123F6C4D}" dt="2022-07-29T11:04:15.085" v="92" actId="20577"/>
        <pc:sldMkLst>
          <pc:docMk/>
          <pc:sldMk cId="1362482440" sldId="286"/>
        </pc:sldMkLst>
        <pc:spChg chg="mod">
          <ac:chgData name="Cléa Benz" userId="S::benz@ubique.ch::6b6f23e3-5d04-4106-aeb4-a9a62f065231" providerId="AD" clId="Web-{FF815589-B1D2-8C19-BD03-81FA123F6C4D}" dt="2022-07-29T09:59:59.064" v="36" actId="20577"/>
          <ac:spMkLst>
            <pc:docMk/>
            <pc:sldMk cId="1362482440" sldId="286"/>
            <ac:spMk id="2" creationId="{07C17D6C-86E9-1D65-FDF5-5C689988F3FF}"/>
          </ac:spMkLst>
        </pc:spChg>
        <pc:spChg chg="del mod">
          <ac:chgData name="Cléa Benz" userId="S::benz@ubique.ch::6b6f23e3-5d04-4106-aeb4-a9a62f065231" providerId="AD" clId="Web-{FF815589-B1D2-8C19-BD03-81FA123F6C4D}" dt="2022-07-29T09:59:07.844" v="11"/>
          <ac:spMkLst>
            <pc:docMk/>
            <pc:sldMk cId="1362482440" sldId="286"/>
            <ac:spMk id="3" creationId="{4D9B62DE-431A-6BDB-94D0-BAE62B1B8793}"/>
          </ac:spMkLst>
        </pc:spChg>
        <pc:spChg chg="mod">
          <ac:chgData name="Cléa Benz" userId="S::benz@ubique.ch::6b6f23e3-5d04-4106-aeb4-a9a62f065231" providerId="AD" clId="Web-{FF815589-B1D2-8C19-BD03-81FA123F6C4D}" dt="2022-07-29T09:58:56.406" v="7" actId="20577"/>
          <ac:spMkLst>
            <pc:docMk/>
            <pc:sldMk cId="1362482440" sldId="286"/>
            <ac:spMk id="4" creationId="{EA6BB658-4BF3-7EBA-98FC-7F5DB8A65E44}"/>
          </ac:spMkLst>
        </pc:spChg>
        <pc:spChg chg="add mod">
          <ac:chgData name="Cléa Benz" userId="S::benz@ubique.ch::6b6f23e3-5d04-4106-aeb4-a9a62f065231" providerId="AD" clId="Web-{FF815589-B1D2-8C19-BD03-81FA123F6C4D}" dt="2022-07-29T11:04:15.085" v="92" actId="20577"/>
          <ac:spMkLst>
            <pc:docMk/>
            <pc:sldMk cId="1362482440" sldId="286"/>
            <ac:spMk id="5" creationId="{182A42DC-BD88-107E-D8BD-B47A7A59756A}"/>
          </ac:spMkLst>
        </pc:spChg>
      </pc:sldChg>
      <pc:sldChg chg="modSp new">
        <pc:chgData name="Cléa Benz" userId="S::benz@ubique.ch::6b6f23e3-5d04-4106-aeb4-a9a62f065231" providerId="AD" clId="Web-{FF815589-B1D2-8C19-BD03-81FA123F6C4D}" dt="2022-07-29T11:07:49.457" v="127" actId="688"/>
        <pc:sldMkLst>
          <pc:docMk/>
          <pc:sldMk cId="2829835780" sldId="287"/>
        </pc:sldMkLst>
        <pc:spChg chg="mod">
          <ac:chgData name="Cléa Benz" userId="S::benz@ubique.ch::6b6f23e3-5d04-4106-aeb4-a9a62f065231" providerId="AD" clId="Web-{FF815589-B1D2-8C19-BD03-81FA123F6C4D}" dt="2022-07-29T11:06:17.905" v="113" actId="20577"/>
          <ac:spMkLst>
            <pc:docMk/>
            <pc:sldMk cId="2829835780" sldId="287"/>
            <ac:spMk id="2" creationId="{134F869F-66A1-E202-4E1A-B81494D4771A}"/>
          </ac:spMkLst>
        </pc:spChg>
        <pc:spChg chg="mod">
          <ac:chgData name="Cléa Benz" userId="S::benz@ubique.ch::6b6f23e3-5d04-4106-aeb4-a9a62f065231" providerId="AD" clId="Web-{FF815589-B1D2-8C19-BD03-81FA123F6C4D}" dt="2022-07-29T11:06:18.655" v="118" actId="14100"/>
          <ac:spMkLst>
            <pc:docMk/>
            <pc:sldMk cId="2829835780" sldId="287"/>
            <ac:spMk id="3" creationId="{3E2E8EB3-2628-2D59-057D-5105041C01D3}"/>
          </ac:spMkLst>
        </pc:spChg>
        <pc:spChg chg="mod">
          <ac:chgData name="Cléa Benz" userId="S::benz@ubique.ch::6b6f23e3-5d04-4106-aeb4-a9a62f065231" providerId="AD" clId="Web-{FF815589-B1D2-8C19-BD03-81FA123F6C4D}" dt="2022-07-29T11:07:49.457" v="127" actId="688"/>
          <ac:spMkLst>
            <pc:docMk/>
            <pc:sldMk cId="2829835780" sldId="287"/>
            <ac:spMk id="4" creationId="{664D27A4-7428-5707-27D2-F59EDA6FC6F9}"/>
          </ac:spMkLst>
        </pc:spChg>
      </pc:sldChg>
      <pc:sldChg chg="addSp delSp modSp new">
        <pc:chgData name="Cléa Benz" userId="S::benz@ubique.ch::6b6f23e3-5d04-4106-aeb4-a9a62f065231" providerId="AD" clId="Web-{FF815589-B1D2-8C19-BD03-81FA123F6C4D}" dt="2022-07-29T11:07:58.129" v="138" actId="20577"/>
        <pc:sldMkLst>
          <pc:docMk/>
          <pc:sldMk cId="2514656467" sldId="288"/>
        </pc:sldMkLst>
        <pc:spChg chg="mod">
          <ac:chgData name="Cléa Benz" userId="S::benz@ubique.ch::6b6f23e3-5d04-4106-aeb4-a9a62f065231" providerId="AD" clId="Web-{FF815589-B1D2-8C19-BD03-81FA123F6C4D}" dt="2022-07-29T11:06:17.858" v="112" actId="20577"/>
          <ac:spMkLst>
            <pc:docMk/>
            <pc:sldMk cId="2514656467" sldId="288"/>
            <ac:spMk id="2" creationId="{D1C338E6-C200-EF13-350C-BA03F5554F67}"/>
          </ac:spMkLst>
        </pc:spChg>
        <pc:spChg chg="del">
          <ac:chgData name="Cléa Benz" userId="S::benz@ubique.ch::6b6f23e3-5d04-4106-aeb4-a9a62f065231" providerId="AD" clId="Web-{FF815589-B1D2-8C19-BD03-81FA123F6C4D}" dt="2022-07-29T11:07:02.704" v="119"/>
          <ac:spMkLst>
            <pc:docMk/>
            <pc:sldMk cId="2514656467" sldId="288"/>
            <ac:spMk id="3" creationId="{2BE804F6-9368-8A38-9333-490D132991A6}"/>
          </ac:spMkLst>
        </pc:spChg>
        <pc:spChg chg="mod">
          <ac:chgData name="Cléa Benz" userId="S::benz@ubique.ch::6b6f23e3-5d04-4106-aeb4-a9a62f065231" providerId="AD" clId="Web-{FF815589-B1D2-8C19-BD03-81FA123F6C4D}" dt="2022-07-29T11:07:58.129" v="138" actId="20577"/>
          <ac:spMkLst>
            <pc:docMk/>
            <pc:sldMk cId="2514656467" sldId="288"/>
            <ac:spMk id="4" creationId="{B56EBA02-C1BC-B32F-F15C-97ABA3C5BB94}"/>
          </ac:spMkLst>
        </pc:spChg>
        <pc:picChg chg="add mod">
          <ac:chgData name="Cléa Benz" userId="S::benz@ubique.ch::6b6f23e3-5d04-4106-aeb4-a9a62f065231" providerId="AD" clId="Web-{FF815589-B1D2-8C19-BD03-81FA123F6C4D}" dt="2022-07-29T11:07:38.066" v="125" actId="1076"/>
          <ac:picMkLst>
            <pc:docMk/>
            <pc:sldMk cId="2514656467" sldId="288"/>
            <ac:picMk id="5" creationId="{9ED3E789-F00A-C0E8-3C13-23087F0EE160}"/>
          </ac:picMkLst>
        </pc:picChg>
      </pc:sldChg>
      <pc:sldChg chg="modSp new">
        <pc:chgData name="Cléa Benz" userId="S::benz@ubique.ch::6b6f23e3-5d04-4106-aeb4-a9a62f065231" providerId="AD" clId="Web-{FF815589-B1D2-8C19-BD03-81FA123F6C4D}" dt="2022-07-29T11:15:02.747" v="173" actId="20577"/>
        <pc:sldMkLst>
          <pc:docMk/>
          <pc:sldMk cId="1876837912" sldId="289"/>
        </pc:sldMkLst>
        <pc:spChg chg="mod">
          <ac:chgData name="Cléa Benz" userId="S::benz@ubique.ch::6b6f23e3-5d04-4106-aeb4-a9a62f065231" providerId="AD" clId="Web-{FF815589-B1D2-8C19-BD03-81FA123F6C4D}" dt="2022-07-29T11:13:41.852" v="161" actId="20577"/>
          <ac:spMkLst>
            <pc:docMk/>
            <pc:sldMk cId="1876837912" sldId="289"/>
            <ac:spMk id="2" creationId="{D7440B76-E73B-B6B7-5D3E-D10D299BBBE4}"/>
          </ac:spMkLst>
        </pc:spChg>
        <pc:spChg chg="mod">
          <ac:chgData name="Cléa Benz" userId="S::benz@ubique.ch::6b6f23e3-5d04-4106-aeb4-a9a62f065231" providerId="AD" clId="Web-{FF815589-B1D2-8C19-BD03-81FA123F6C4D}" dt="2022-07-29T11:15:02.747" v="173" actId="20577"/>
          <ac:spMkLst>
            <pc:docMk/>
            <pc:sldMk cId="1876837912" sldId="289"/>
            <ac:spMk id="3" creationId="{436D53B0-31BC-5107-1113-9F5B89D4C4A5}"/>
          </ac:spMkLst>
        </pc:spChg>
        <pc:spChg chg="mod">
          <ac:chgData name="Cléa Benz" userId="S::benz@ubique.ch::6b6f23e3-5d04-4106-aeb4-a9a62f065231" providerId="AD" clId="Web-{FF815589-B1D2-8C19-BD03-81FA123F6C4D}" dt="2022-07-29T11:13:11.975" v="150" actId="20577"/>
          <ac:spMkLst>
            <pc:docMk/>
            <pc:sldMk cId="1876837912" sldId="289"/>
            <ac:spMk id="4" creationId="{BB30DC60-438A-77A9-825D-AFE51613A53C}"/>
          </ac:spMkLst>
        </pc:spChg>
      </pc:sldChg>
      <pc:sldChg chg="modSp add ord replId">
        <pc:chgData name="Cléa Benz" userId="S::benz@ubique.ch::6b6f23e3-5d04-4106-aeb4-a9a62f065231" providerId="AD" clId="Web-{FF815589-B1D2-8C19-BD03-81FA123F6C4D}" dt="2022-07-29T11:13:29.570" v="160" actId="20577"/>
        <pc:sldMkLst>
          <pc:docMk/>
          <pc:sldMk cId="1067754854" sldId="290"/>
        </pc:sldMkLst>
        <pc:spChg chg="mod">
          <ac:chgData name="Cléa Benz" userId="S::benz@ubique.ch::6b6f23e3-5d04-4106-aeb4-a9a62f065231" providerId="AD" clId="Web-{FF815589-B1D2-8C19-BD03-81FA123F6C4D}" dt="2022-07-29T11:13:29.570" v="160" actId="20577"/>
          <ac:spMkLst>
            <pc:docMk/>
            <pc:sldMk cId="1067754854" sldId="290"/>
            <ac:spMk id="2" creationId="{ECE27CD4-536B-F67F-8E1D-A05DB677755C}"/>
          </ac:spMkLst>
        </pc:spChg>
      </pc:sldChg>
      <pc:sldChg chg="addSp delSp modSp new">
        <pc:chgData name="Cléa Benz" userId="S::benz@ubique.ch::6b6f23e3-5d04-4106-aeb4-a9a62f065231" providerId="AD" clId="Web-{FF815589-B1D2-8C19-BD03-81FA123F6C4D}" dt="2022-07-29T11:25:36.629" v="298" actId="1076"/>
        <pc:sldMkLst>
          <pc:docMk/>
          <pc:sldMk cId="3594397921" sldId="291"/>
        </pc:sldMkLst>
        <pc:spChg chg="mod">
          <ac:chgData name="Cléa Benz" userId="S::benz@ubique.ch::6b6f23e3-5d04-4106-aeb4-a9a62f065231" providerId="AD" clId="Web-{FF815589-B1D2-8C19-BD03-81FA123F6C4D}" dt="2022-07-29T11:15:12.982" v="180" actId="20577"/>
          <ac:spMkLst>
            <pc:docMk/>
            <pc:sldMk cId="3594397921" sldId="291"/>
            <ac:spMk id="2" creationId="{BA2B041B-1DBE-E28C-C382-CED18C61568E}"/>
          </ac:spMkLst>
        </pc:spChg>
        <pc:spChg chg="del mod">
          <ac:chgData name="Cléa Benz" userId="S::benz@ubique.ch::6b6f23e3-5d04-4106-aeb4-a9a62f065231" providerId="AD" clId="Web-{FF815589-B1D2-8C19-BD03-81FA123F6C4D}" dt="2022-07-29T11:15:31.858" v="185"/>
          <ac:spMkLst>
            <pc:docMk/>
            <pc:sldMk cId="3594397921" sldId="291"/>
            <ac:spMk id="3" creationId="{4B2FADBA-1993-95F5-6907-1EDB4EB26AE0}"/>
          </ac:spMkLst>
        </pc:spChg>
        <pc:spChg chg="mod">
          <ac:chgData name="Cléa Benz" userId="S::benz@ubique.ch::6b6f23e3-5d04-4106-aeb4-a9a62f065231" providerId="AD" clId="Web-{FF815589-B1D2-8C19-BD03-81FA123F6C4D}" dt="2022-07-29T11:15:20.889" v="183" actId="20577"/>
          <ac:spMkLst>
            <pc:docMk/>
            <pc:sldMk cId="3594397921" sldId="291"/>
            <ac:spMk id="4" creationId="{AA40E96D-C163-5C97-8DA6-75EDBE9DF556}"/>
          </ac:spMkLst>
        </pc:spChg>
        <pc:spChg chg="add mod">
          <ac:chgData name="Cléa Benz" userId="S::benz@ubique.ch::6b6f23e3-5d04-4106-aeb4-a9a62f065231" providerId="AD" clId="Web-{FF815589-B1D2-8C19-BD03-81FA123F6C4D}" dt="2022-07-29T11:17:08.833" v="201" actId="20577"/>
          <ac:spMkLst>
            <pc:docMk/>
            <pc:sldMk cId="3594397921" sldId="291"/>
            <ac:spMk id="6" creationId="{8EF95DD5-EC3F-DC1C-9F4A-E18E8558C340}"/>
          </ac:spMkLst>
        </pc:spChg>
        <pc:spChg chg="add mod">
          <ac:chgData name="Cléa Benz" userId="S::benz@ubique.ch::6b6f23e3-5d04-4106-aeb4-a9a62f065231" providerId="AD" clId="Web-{FF815589-B1D2-8C19-BD03-81FA123F6C4D}" dt="2022-07-29T11:17:13.583" v="203" actId="1076"/>
          <ac:spMkLst>
            <pc:docMk/>
            <pc:sldMk cId="3594397921" sldId="291"/>
            <ac:spMk id="7" creationId="{B155EC81-03A2-F6CD-359C-04B486849859}"/>
          </ac:spMkLst>
        </pc:spChg>
        <pc:spChg chg="add mod">
          <ac:chgData name="Cléa Benz" userId="S::benz@ubique.ch::6b6f23e3-5d04-4106-aeb4-a9a62f065231" providerId="AD" clId="Web-{FF815589-B1D2-8C19-BD03-81FA123F6C4D}" dt="2022-07-29T11:18:16.587" v="211" actId="14100"/>
          <ac:spMkLst>
            <pc:docMk/>
            <pc:sldMk cId="3594397921" sldId="291"/>
            <ac:spMk id="8" creationId="{E4A1F1AB-B3EC-A94D-08C6-DA2AD3FA54D7}"/>
          </ac:spMkLst>
        </pc:spChg>
        <pc:spChg chg="add del">
          <ac:chgData name="Cléa Benz" userId="S::benz@ubique.ch::6b6f23e3-5d04-4106-aeb4-a9a62f065231" providerId="AD" clId="Web-{FF815589-B1D2-8C19-BD03-81FA123F6C4D}" dt="2022-07-29T11:18:32.916" v="215"/>
          <ac:spMkLst>
            <pc:docMk/>
            <pc:sldMk cId="3594397921" sldId="291"/>
            <ac:spMk id="10" creationId="{AF273C78-1EC4-B505-3544-FDDF1833331B}"/>
          </ac:spMkLst>
        </pc:spChg>
        <pc:spChg chg="add del mod">
          <ac:chgData name="Cléa Benz" userId="S::benz@ubique.ch::6b6f23e3-5d04-4106-aeb4-a9a62f065231" providerId="AD" clId="Web-{FF815589-B1D2-8C19-BD03-81FA123F6C4D}" dt="2022-07-29T11:23:33.855" v="269"/>
          <ac:spMkLst>
            <pc:docMk/>
            <pc:sldMk cId="3594397921" sldId="291"/>
            <ac:spMk id="14" creationId="{CEADD9AC-D797-459E-892E-808336A9320C}"/>
          </ac:spMkLst>
        </pc:spChg>
        <pc:spChg chg="add mod">
          <ac:chgData name="Cléa Benz" userId="S::benz@ubique.ch::6b6f23e3-5d04-4106-aeb4-a9a62f065231" providerId="AD" clId="Web-{FF815589-B1D2-8C19-BD03-81FA123F6C4D}" dt="2022-07-29T11:24:32.844" v="283"/>
          <ac:spMkLst>
            <pc:docMk/>
            <pc:sldMk cId="3594397921" sldId="291"/>
            <ac:spMk id="15" creationId="{7B40F93C-A906-B487-B455-42AD17D6FAEB}"/>
          </ac:spMkLst>
        </pc:spChg>
        <pc:spChg chg="add mod">
          <ac:chgData name="Cléa Benz" userId="S::benz@ubique.ch::6b6f23e3-5d04-4106-aeb4-a9a62f065231" providerId="AD" clId="Web-{FF815589-B1D2-8C19-BD03-81FA123F6C4D}" dt="2022-07-29T11:24:44.126" v="285" actId="1076"/>
          <ac:spMkLst>
            <pc:docMk/>
            <pc:sldMk cId="3594397921" sldId="291"/>
            <ac:spMk id="16" creationId="{A45FBC7A-45E4-2A59-B288-4C9661BE9864}"/>
          </ac:spMkLst>
        </pc:spChg>
        <pc:spChg chg="add mod">
          <ac:chgData name="Cléa Benz" userId="S::benz@ubique.ch::6b6f23e3-5d04-4106-aeb4-a9a62f065231" providerId="AD" clId="Web-{FF815589-B1D2-8C19-BD03-81FA123F6C4D}" dt="2022-07-29T11:25:23.003" v="294" actId="20577"/>
          <ac:spMkLst>
            <pc:docMk/>
            <pc:sldMk cId="3594397921" sldId="291"/>
            <ac:spMk id="17" creationId="{C60AFC90-C69E-37B1-BD9B-E1FA8865940B}"/>
          </ac:spMkLst>
        </pc:spChg>
        <pc:spChg chg="add del">
          <ac:chgData name="Cléa Benz" userId="S::benz@ubique.ch::6b6f23e3-5d04-4106-aeb4-a9a62f065231" providerId="AD" clId="Web-{FF815589-B1D2-8C19-BD03-81FA123F6C4D}" dt="2022-07-29T11:25:31.050" v="296"/>
          <ac:spMkLst>
            <pc:docMk/>
            <pc:sldMk cId="3594397921" sldId="291"/>
            <ac:spMk id="18" creationId="{5AE074E6-CE26-1C96-E20A-B706F0CA0F2B}"/>
          </ac:spMkLst>
        </pc:spChg>
        <pc:spChg chg="add mod">
          <ac:chgData name="Cléa Benz" userId="S::benz@ubique.ch::6b6f23e3-5d04-4106-aeb4-a9a62f065231" providerId="AD" clId="Web-{FF815589-B1D2-8C19-BD03-81FA123F6C4D}" dt="2022-07-29T11:25:36.629" v="298" actId="1076"/>
          <ac:spMkLst>
            <pc:docMk/>
            <pc:sldMk cId="3594397921" sldId="291"/>
            <ac:spMk id="19" creationId="{A2235CD6-8466-E9BC-3B60-5F7E0B6FFBEE}"/>
          </ac:spMkLst>
        </pc:spChg>
        <pc:picChg chg="add del mod">
          <ac:chgData name="Cléa Benz" userId="S::benz@ubique.ch::6b6f23e3-5d04-4106-aeb4-a9a62f065231" providerId="AD" clId="Web-{FF815589-B1D2-8C19-BD03-81FA123F6C4D}" dt="2022-07-29T11:15:57.813" v="192"/>
          <ac:picMkLst>
            <pc:docMk/>
            <pc:sldMk cId="3594397921" sldId="291"/>
            <ac:picMk id="5" creationId="{E646C91E-BA62-0C4E-A968-F61924BBCFD8}"/>
          </ac:picMkLst>
        </pc:picChg>
        <pc:cxnChg chg="add mod">
          <ac:chgData name="Cléa Benz" userId="S::benz@ubique.ch::6b6f23e3-5d04-4106-aeb4-a9a62f065231" providerId="AD" clId="Web-{FF815589-B1D2-8C19-BD03-81FA123F6C4D}" dt="2022-07-29T11:21:16.957" v="241"/>
          <ac:cxnSpMkLst>
            <pc:docMk/>
            <pc:sldMk cId="3594397921" sldId="291"/>
            <ac:cxnSpMk id="9" creationId="{54D63325-9D51-72C1-CEF1-4B2CB7E23BF3}"/>
          </ac:cxnSpMkLst>
        </pc:cxnChg>
        <pc:cxnChg chg="add mod">
          <ac:chgData name="Cléa Benz" userId="S::benz@ubique.ch::6b6f23e3-5d04-4106-aeb4-a9a62f065231" providerId="AD" clId="Web-{FF815589-B1D2-8C19-BD03-81FA123F6C4D}" dt="2022-07-29T11:19:11.106" v="224"/>
          <ac:cxnSpMkLst>
            <pc:docMk/>
            <pc:sldMk cId="3594397921" sldId="291"/>
            <ac:cxnSpMk id="11" creationId="{3FBDA9F2-100F-5608-773C-85AE8350494E}"/>
          </ac:cxnSpMkLst>
        </pc:cxnChg>
        <pc:cxnChg chg="add mod">
          <ac:chgData name="Cléa Benz" userId="S::benz@ubique.ch::6b6f23e3-5d04-4106-aeb4-a9a62f065231" providerId="AD" clId="Web-{FF815589-B1D2-8C19-BD03-81FA123F6C4D}" dt="2022-07-29T11:21:26.707" v="244" actId="14100"/>
          <ac:cxnSpMkLst>
            <pc:docMk/>
            <pc:sldMk cId="3594397921" sldId="291"/>
            <ac:cxnSpMk id="12" creationId="{5635BF1A-67C4-722B-26A3-66CFF4F9D574}"/>
          </ac:cxnSpMkLst>
        </pc:cxnChg>
        <pc:cxnChg chg="add mod">
          <ac:chgData name="Cléa Benz" userId="S::benz@ubique.ch::6b6f23e3-5d04-4106-aeb4-a9a62f065231" providerId="AD" clId="Web-{FF815589-B1D2-8C19-BD03-81FA123F6C4D}" dt="2022-07-29T11:22:20.007" v="257"/>
          <ac:cxnSpMkLst>
            <pc:docMk/>
            <pc:sldMk cId="3594397921" sldId="291"/>
            <ac:cxnSpMk id="13" creationId="{4DA2B464-4F08-3B9C-5B69-D276330C901C}"/>
          </ac:cxnSpMkLst>
        </pc:cxnChg>
      </pc:sldChg>
      <pc:sldChg chg="modSp new">
        <pc:chgData name="Cléa Benz" userId="S::benz@ubique.ch::6b6f23e3-5d04-4106-aeb4-a9a62f065231" providerId="AD" clId="Web-{FF815589-B1D2-8C19-BD03-81FA123F6C4D}" dt="2022-07-29T11:28:39.139" v="320" actId="20577"/>
        <pc:sldMkLst>
          <pc:docMk/>
          <pc:sldMk cId="3910118069" sldId="292"/>
        </pc:sldMkLst>
        <pc:spChg chg="mod">
          <ac:chgData name="Cléa Benz" userId="S::benz@ubique.ch::6b6f23e3-5d04-4106-aeb4-a9a62f065231" providerId="AD" clId="Web-{FF815589-B1D2-8C19-BD03-81FA123F6C4D}" dt="2022-07-29T11:26:18.709" v="301" actId="20577"/>
          <ac:spMkLst>
            <pc:docMk/>
            <pc:sldMk cId="3910118069" sldId="292"/>
            <ac:spMk id="2" creationId="{B8C65477-3F9A-6657-6244-542FA278AFEA}"/>
          </ac:spMkLst>
        </pc:spChg>
        <pc:spChg chg="mod">
          <ac:chgData name="Cléa Benz" userId="S::benz@ubique.ch::6b6f23e3-5d04-4106-aeb4-a9a62f065231" providerId="AD" clId="Web-{FF815589-B1D2-8C19-BD03-81FA123F6C4D}" dt="2022-07-29T11:28:39.139" v="320" actId="20577"/>
          <ac:spMkLst>
            <pc:docMk/>
            <pc:sldMk cId="3910118069" sldId="292"/>
            <ac:spMk id="3" creationId="{9670B0A8-7DCC-EE85-E277-D58780D37C46}"/>
          </ac:spMkLst>
        </pc:spChg>
        <pc:spChg chg="mod">
          <ac:chgData name="Cléa Benz" userId="S::benz@ubique.ch::6b6f23e3-5d04-4106-aeb4-a9a62f065231" providerId="AD" clId="Web-{FF815589-B1D2-8C19-BD03-81FA123F6C4D}" dt="2022-07-29T11:26:24.616" v="306" actId="20577"/>
          <ac:spMkLst>
            <pc:docMk/>
            <pc:sldMk cId="3910118069" sldId="292"/>
            <ac:spMk id="4" creationId="{1452E7BD-6484-B334-28A4-DEC1E8377EF6}"/>
          </ac:spMkLst>
        </pc:spChg>
      </pc:sldChg>
      <pc:sldChg chg="new del">
        <pc:chgData name="Cléa Benz" userId="S::benz@ubique.ch::6b6f23e3-5d04-4106-aeb4-a9a62f065231" providerId="AD" clId="Web-{FF815589-B1D2-8C19-BD03-81FA123F6C4D}" dt="2022-07-29T12:58:35.215" v="322"/>
        <pc:sldMkLst>
          <pc:docMk/>
          <pc:sldMk cId="1463892445" sldId="293"/>
        </pc:sldMkLst>
      </pc:sldChg>
      <pc:sldChg chg="modSp new">
        <pc:chgData name="Cléa Benz" userId="S::benz@ubique.ch::6b6f23e3-5d04-4106-aeb4-a9a62f065231" providerId="AD" clId="Web-{FF815589-B1D2-8C19-BD03-81FA123F6C4D}" dt="2022-07-29T12:59:18.841" v="346" actId="20577"/>
        <pc:sldMkLst>
          <pc:docMk/>
          <pc:sldMk cId="1692389615" sldId="293"/>
        </pc:sldMkLst>
        <pc:spChg chg="mod">
          <ac:chgData name="Cléa Benz" userId="S::benz@ubique.ch::6b6f23e3-5d04-4106-aeb4-a9a62f065231" providerId="AD" clId="Web-{FF815589-B1D2-8C19-BD03-81FA123F6C4D}" dt="2022-07-29T12:58:52.606" v="325" actId="20577"/>
          <ac:spMkLst>
            <pc:docMk/>
            <pc:sldMk cId="1692389615" sldId="293"/>
            <ac:spMk id="2" creationId="{EA59BD5E-E572-8C11-C31A-A02681F75C5C}"/>
          </ac:spMkLst>
        </pc:spChg>
        <pc:spChg chg="mod">
          <ac:chgData name="Cléa Benz" userId="S::benz@ubique.ch::6b6f23e3-5d04-4106-aeb4-a9a62f065231" providerId="AD" clId="Web-{FF815589-B1D2-8C19-BD03-81FA123F6C4D}" dt="2022-07-29T12:59:18.841" v="346" actId="20577"/>
          <ac:spMkLst>
            <pc:docMk/>
            <pc:sldMk cId="1692389615" sldId="293"/>
            <ac:spMk id="3" creationId="{6D8F002D-3823-3B50-48FE-1DFE6E68CB53}"/>
          </ac:spMkLst>
        </pc:spChg>
        <pc:spChg chg="mod">
          <ac:chgData name="Cléa Benz" userId="S::benz@ubique.ch::6b6f23e3-5d04-4106-aeb4-a9a62f065231" providerId="AD" clId="Web-{FF815589-B1D2-8C19-BD03-81FA123F6C4D}" dt="2022-07-29T12:58:57.575" v="337" actId="20577"/>
          <ac:spMkLst>
            <pc:docMk/>
            <pc:sldMk cId="1692389615" sldId="293"/>
            <ac:spMk id="4" creationId="{97334B63-1555-1953-7BD0-6F1A15AA4A93}"/>
          </ac:spMkLst>
        </pc:spChg>
      </pc:sldChg>
      <pc:sldChg chg="modSp new">
        <pc:chgData name="Cléa Benz" userId="S::benz@ubique.ch::6b6f23e3-5d04-4106-aeb4-a9a62f065231" providerId="AD" clId="Web-{FF815589-B1D2-8C19-BD03-81FA123F6C4D}" dt="2022-07-29T13:08:08.698" v="602" actId="20577"/>
        <pc:sldMkLst>
          <pc:docMk/>
          <pc:sldMk cId="1026005731" sldId="294"/>
        </pc:sldMkLst>
        <pc:spChg chg="mod">
          <ac:chgData name="Cléa Benz" userId="S::benz@ubique.ch::6b6f23e3-5d04-4106-aeb4-a9a62f065231" providerId="AD" clId="Web-{FF815589-B1D2-8C19-BD03-81FA123F6C4D}" dt="2022-07-29T13:00:49.656" v="356" actId="20577"/>
          <ac:spMkLst>
            <pc:docMk/>
            <pc:sldMk cId="1026005731" sldId="294"/>
            <ac:spMk id="2" creationId="{E9A23D69-2B2A-37DB-5316-351B59C6D974}"/>
          </ac:spMkLst>
        </pc:spChg>
        <pc:spChg chg="mod">
          <ac:chgData name="Cléa Benz" userId="S::benz@ubique.ch::6b6f23e3-5d04-4106-aeb4-a9a62f065231" providerId="AD" clId="Web-{FF815589-B1D2-8C19-BD03-81FA123F6C4D}" dt="2022-07-29T13:08:08.698" v="602" actId="20577"/>
          <ac:spMkLst>
            <pc:docMk/>
            <pc:sldMk cId="1026005731" sldId="294"/>
            <ac:spMk id="3" creationId="{B8EFCB5C-C5B1-D053-A615-807CE0AFF25E}"/>
          </ac:spMkLst>
        </pc:spChg>
        <pc:spChg chg="mod">
          <ac:chgData name="Cléa Benz" userId="S::benz@ubique.ch::6b6f23e3-5d04-4106-aeb4-a9a62f065231" providerId="AD" clId="Web-{FF815589-B1D2-8C19-BD03-81FA123F6C4D}" dt="2022-07-29T13:02:24.174" v="367" actId="20577"/>
          <ac:spMkLst>
            <pc:docMk/>
            <pc:sldMk cId="1026005731" sldId="294"/>
            <ac:spMk id="4" creationId="{C66793DB-732D-8D19-500F-7228B0A84430}"/>
          </ac:spMkLst>
        </pc:spChg>
      </pc:sldChg>
    </pc:docChg>
  </pc:docChgLst>
  <pc:docChgLst>
    <pc:chgData name="Mike Wong" userId="S::wong@ubique.ch::14b1a525-f2e2-445b-a7bc-93429f8960d5" providerId="AD" clId="Web-{45C1AED4-F894-4A54-656C-A82237E3FA9E}"/>
    <pc:docChg chg="addSld modSld">
      <pc:chgData name="Mike Wong" userId="S::wong@ubique.ch::14b1a525-f2e2-445b-a7bc-93429f8960d5" providerId="AD" clId="Web-{45C1AED4-F894-4A54-656C-A82237E3FA9E}" dt="2023-11-15T16:18:08.520" v="23" actId="20577"/>
      <pc:docMkLst>
        <pc:docMk/>
      </pc:docMkLst>
      <pc:sldChg chg="addSp modSp">
        <pc:chgData name="Mike Wong" userId="S::wong@ubique.ch::14b1a525-f2e2-445b-a7bc-93429f8960d5" providerId="AD" clId="Web-{45C1AED4-F894-4A54-656C-A82237E3FA9E}" dt="2023-11-15T16:17:37.441" v="12"/>
        <pc:sldMkLst>
          <pc:docMk/>
          <pc:sldMk cId="994428179" sldId="262"/>
        </pc:sldMkLst>
        <pc:spChg chg="mod">
          <ac:chgData name="Mike Wong" userId="S::wong@ubique.ch::14b1a525-f2e2-445b-a7bc-93429f8960d5" providerId="AD" clId="Web-{45C1AED4-F894-4A54-656C-A82237E3FA9E}" dt="2023-11-15T16:17:10.643" v="4" actId="20577"/>
          <ac:spMkLst>
            <pc:docMk/>
            <pc:sldMk cId="994428179" sldId="262"/>
            <ac:spMk id="2" creationId="{583DA2A3-08D6-3E42-9C64-93302AF82930}"/>
          </ac:spMkLst>
        </pc:spChg>
        <pc:spChg chg="add">
          <ac:chgData name="Mike Wong" userId="S::wong@ubique.ch::14b1a525-f2e2-445b-a7bc-93429f8960d5" providerId="AD" clId="Web-{45C1AED4-F894-4A54-656C-A82237E3FA9E}" dt="2023-11-15T16:17:37.441" v="12"/>
          <ac:spMkLst>
            <pc:docMk/>
            <pc:sldMk cId="994428179" sldId="262"/>
            <ac:spMk id="3" creationId="{E2D2E2BC-12CE-8889-0893-5099A56A0C03}"/>
          </ac:spMkLst>
        </pc:spChg>
        <pc:spChg chg="mod">
          <ac:chgData name="Mike Wong" userId="S::wong@ubique.ch::14b1a525-f2e2-445b-a7bc-93429f8960d5" providerId="AD" clId="Web-{45C1AED4-F894-4A54-656C-A82237E3FA9E}" dt="2023-11-15T16:17:25.800" v="11" actId="20577"/>
          <ac:spMkLst>
            <pc:docMk/>
            <pc:sldMk cId="994428179" sldId="262"/>
            <ac:spMk id="4" creationId="{6E2CC4BD-8570-A643-8EC3-481762E265CE}"/>
          </ac:spMkLst>
        </pc:spChg>
      </pc:sldChg>
      <pc:sldChg chg="addSp modSp new mod modClrScheme chgLayout">
        <pc:chgData name="Mike Wong" userId="S::wong@ubique.ch::14b1a525-f2e2-445b-a7bc-93429f8960d5" providerId="AD" clId="Web-{45C1AED4-F894-4A54-656C-A82237E3FA9E}" dt="2023-11-15T16:18:08.520" v="23" actId="20577"/>
        <pc:sldMkLst>
          <pc:docMk/>
          <pc:sldMk cId="3062548962" sldId="297"/>
        </pc:sldMkLst>
        <pc:spChg chg="mod ord">
          <ac:chgData name="Mike Wong" userId="S::wong@ubique.ch::14b1a525-f2e2-445b-a7bc-93429f8960d5" providerId="AD" clId="Web-{45C1AED4-F894-4A54-656C-A82237E3FA9E}" dt="2023-11-15T16:18:08.520" v="23" actId="20577"/>
          <ac:spMkLst>
            <pc:docMk/>
            <pc:sldMk cId="3062548962" sldId="297"/>
            <ac:spMk id="2" creationId="{05351AB2-06EA-3D26-6D17-19F93888E129}"/>
          </ac:spMkLst>
        </pc:spChg>
        <pc:spChg chg="mod ord">
          <ac:chgData name="Mike Wong" userId="S::wong@ubique.ch::14b1a525-f2e2-445b-a7bc-93429f8960d5" providerId="AD" clId="Web-{45C1AED4-F894-4A54-656C-A82237E3FA9E}" dt="2023-11-15T16:17:55.489" v="14"/>
          <ac:spMkLst>
            <pc:docMk/>
            <pc:sldMk cId="3062548962" sldId="297"/>
            <ac:spMk id="3" creationId="{F0778CA8-9F43-A869-00BD-A4472FCD7DBB}"/>
          </ac:spMkLst>
        </pc:spChg>
        <pc:spChg chg="mod ord">
          <ac:chgData name="Mike Wong" userId="S::wong@ubique.ch::14b1a525-f2e2-445b-a7bc-93429f8960d5" providerId="AD" clId="Web-{45C1AED4-F894-4A54-656C-A82237E3FA9E}" dt="2023-11-15T16:17:59.114" v="16" actId="20577"/>
          <ac:spMkLst>
            <pc:docMk/>
            <pc:sldMk cId="3062548962" sldId="297"/>
            <ac:spMk id="4" creationId="{8B8E3B26-671A-7577-FDC4-DE21545C341B}"/>
          </ac:spMkLst>
        </pc:spChg>
        <pc:spChg chg="add mod ord">
          <ac:chgData name="Mike Wong" userId="S::wong@ubique.ch::14b1a525-f2e2-445b-a7bc-93429f8960d5" providerId="AD" clId="Web-{45C1AED4-F894-4A54-656C-A82237E3FA9E}" dt="2023-11-15T16:17:55.489" v="14"/>
          <ac:spMkLst>
            <pc:docMk/>
            <pc:sldMk cId="3062548962" sldId="297"/>
            <ac:spMk id="5" creationId="{648F57A4-9BC1-62A0-3373-189B663CAC67}"/>
          </ac:spMkLst>
        </pc:spChg>
      </pc:sldChg>
    </pc:docChg>
  </pc:docChgLst>
  <pc:docChgLst>
    <pc:chgData name="Konstantin Tabere" userId="81af8d3f-fa74-485a-bb26-b0302f19291f" providerId="ADAL" clId="{B19A2DC7-2612-41A2-85AE-228D224D3266}"/>
    <pc:docChg chg="">
      <pc:chgData name="Konstantin Tabere" userId="81af8d3f-fa74-485a-bb26-b0302f19291f" providerId="ADAL" clId="{B19A2DC7-2612-41A2-85AE-228D224D3266}" dt="2022-08-03T06:37:35.140" v="2"/>
      <pc:docMkLst>
        <pc:docMk/>
      </pc:docMkLst>
      <pc:sldChg chg="addCm">
        <pc:chgData name="Konstantin Tabere" userId="81af8d3f-fa74-485a-bb26-b0302f19291f" providerId="ADAL" clId="{B19A2DC7-2612-41A2-85AE-228D224D3266}" dt="2022-08-03T06:29:26.648" v="0"/>
        <pc:sldMkLst>
          <pc:docMk/>
          <pc:sldMk cId="421062071" sldId="267"/>
        </pc:sldMkLst>
      </pc:sldChg>
      <pc:sldChg chg="addCm">
        <pc:chgData name="Konstantin Tabere" userId="81af8d3f-fa74-485a-bb26-b0302f19291f" providerId="ADAL" clId="{B19A2DC7-2612-41A2-85AE-228D224D3266}" dt="2022-08-03T06:36:03.910" v="1"/>
        <pc:sldMkLst>
          <pc:docMk/>
          <pc:sldMk cId="1092932099" sldId="279"/>
        </pc:sldMkLst>
      </pc:sldChg>
      <pc:sldChg chg="addCm">
        <pc:chgData name="Konstantin Tabere" userId="81af8d3f-fa74-485a-bb26-b0302f19291f" providerId="ADAL" clId="{B19A2DC7-2612-41A2-85AE-228D224D3266}" dt="2022-08-03T06:37:35.140" v="2"/>
        <pc:sldMkLst>
          <pc:docMk/>
          <pc:sldMk cId="4192084978" sldId="284"/>
        </pc:sldMkLst>
      </pc:sldChg>
    </pc:docChg>
  </pc:docChgLst>
  <pc:docChgLst>
    <pc:chgData name="Alexander Friedrich" userId="d3d6c2ae-1e37-4ba4-b7c0-ecd438ef7059" providerId="ADAL" clId="{F6CBC727-5467-439E-8AB4-76751AFAE58E}"/>
    <pc:docChg chg="undo custSel modSld">
      <pc:chgData name="Alexander Friedrich" userId="d3d6c2ae-1e37-4ba4-b7c0-ecd438ef7059" providerId="ADAL" clId="{F6CBC727-5467-439E-8AB4-76751AFAE58E}" dt="2022-08-03T09:25:58.717" v="180"/>
      <pc:docMkLst>
        <pc:docMk/>
      </pc:docMkLst>
      <pc:sldChg chg="modSp mod">
        <pc:chgData name="Alexander Friedrich" userId="d3d6c2ae-1e37-4ba4-b7c0-ecd438ef7059" providerId="ADAL" clId="{F6CBC727-5467-439E-8AB4-76751AFAE58E}" dt="2022-08-03T09:23:21.239" v="169" actId="20577"/>
        <pc:sldMkLst>
          <pc:docMk/>
          <pc:sldMk cId="4192084978" sldId="284"/>
        </pc:sldMkLst>
        <pc:spChg chg="mod">
          <ac:chgData name="Alexander Friedrich" userId="d3d6c2ae-1e37-4ba4-b7c0-ecd438ef7059" providerId="ADAL" clId="{F6CBC727-5467-439E-8AB4-76751AFAE58E}" dt="2022-08-03T09:23:21.239" v="169" actId="20577"/>
          <ac:spMkLst>
            <pc:docMk/>
            <pc:sldMk cId="4192084978" sldId="284"/>
            <ac:spMk id="29" creationId="{512725DF-9EDE-2F77-5813-2E375BC6F94E}"/>
          </ac:spMkLst>
        </pc:spChg>
        <pc:spChg chg="mod">
          <ac:chgData name="Alexander Friedrich" userId="d3d6c2ae-1e37-4ba4-b7c0-ecd438ef7059" providerId="ADAL" clId="{F6CBC727-5467-439E-8AB4-76751AFAE58E}" dt="2022-08-03T09:23:20.670" v="168" actId="20577"/>
          <ac:spMkLst>
            <pc:docMk/>
            <pc:sldMk cId="4192084978" sldId="284"/>
            <ac:spMk id="30" creationId="{FAA09E2D-C4C0-BEF1-A31F-3C1F9855266D}"/>
          </ac:spMkLst>
        </pc:spChg>
      </pc:sldChg>
      <pc:sldChg chg="addSp delSp modSp mod">
        <pc:chgData name="Alexander Friedrich" userId="d3d6c2ae-1e37-4ba4-b7c0-ecd438ef7059" providerId="ADAL" clId="{F6CBC727-5467-439E-8AB4-76751AFAE58E}" dt="2022-08-03T09:21:07.909" v="155" actId="1076"/>
        <pc:sldMkLst>
          <pc:docMk/>
          <pc:sldMk cId="3028127832" sldId="285"/>
        </pc:sldMkLst>
        <pc:spChg chg="mod">
          <ac:chgData name="Alexander Friedrich" userId="d3d6c2ae-1e37-4ba4-b7c0-ecd438ef7059" providerId="ADAL" clId="{F6CBC727-5467-439E-8AB4-76751AFAE58E}" dt="2022-08-03T09:19:50.897" v="146" actId="165"/>
          <ac:spMkLst>
            <pc:docMk/>
            <pc:sldMk cId="3028127832" sldId="285"/>
            <ac:spMk id="6" creationId="{B881B85B-6A88-15E6-E3F2-05E4EAC69108}"/>
          </ac:spMkLst>
        </pc:spChg>
        <pc:spChg chg="mod">
          <ac:chgData name="Alexander Friedrich" userId="d3d6c2ae-1e37-4ba4-b7c0-ecd438ef7059" providerId="ADAL" clId="{F6CBC727-5467-439E-8AB4-76751AFAE58E}" dt="2022-08-03T09:19:50.897" v="146" actId="165"/>
          <ac:spMkLst>
            <pc:docMk/>
            <pc:sldMk cId="3028127832" sldId="285"/>
            <ac:spMk id="7" creationId="{6CF0B809-223A-E7A7-70CA-09BC2191FBA2}"/>
          </ac:spMkLst>
        </pc:spChg>
        <pc:spChg chg="mod topLvl">
          <ac:chgData name="Alexander Friedrich" userId="d3d6c2ae-1e37-4ba4-b7c0-ecd438ef7059" providerId="ADAL" clId="{F6CBC727-5467-439E-8AB4-76751AFAE58E}" dt="2022-08-03T09:21:03.960" v="154" actId="164"/>
          <ac:spMkLst>
            <pc:docMk/>
            <pc:sldMk cId="3028127832" sldId="285"/>
            <ac:spMk id="8" creationId="{84160508-DAD8-CFAF-60D7-9CFBD7F6EB59}"/>
          </ac:spMkLst>
        </pc:spChg>
        <pc:spChg chg="mod topLvl">
          <ac:chgData name="Alexander Friedrich" userId="d3d6c2ae-1e37-4ba4-b7c0-ecd438ef7059" providerId="ADAL" clId="{F6CBC727-5467-439E-8AB4-76751AFAE58E}" dt="2022-08-03T09:21:03.960" v="154" actId="164"/>
          <ac:spMkLst>
            <pc:docMk/>
            <pc:sldMk cId="3028127832" sldId="285"/>
            <ac:spMk id="9" creationId="{39754351-E284-59AE-9A7A-2ACD571FB76E}"/>
          </ac:spMkLst>
        </pc:spChg>
        <pc:spChg chg="mod topLvl">
          <ac:chgData name="Alexander Friedrich" userId="d3d6c2ae-1e37-4ba4-b7c0-ecd438ef7059" providerId="ADAL" clId="{F6CBC727-5467-439E-8AB4-76751AFAE58E}" dt="2022-08-03T09:19:57.401" v="147" actId="164"/>
          <ac:spMkLst>
            <pc:docMk/>
            <pc:sldMk cId="3028127832" sldId="285"/>
            <ac:spMk id="10" creationId="{74E3028A-C4F8-D622-D197-877AF5867495}"/>
          </ac:spMkLst>
        </pc:spChg>
        <pc:spChg chg="mod topLvl">
          <ac:chgData name="Alexander Friedrich" userId="d3d6c2ae-1e37-4ba4-b7c0-ecd438ef7059" providerId="ADAL" clId="{F6CBC727-5467-439E-8AB4-76751AFAE58E}" dt="2022-08-03T09:19:57.401" v="147" actId="164"/>
          <ac:spMkLst>
            <pc:docMk/>
            <pc:sldMk cId="3028127832" sldId="285"/>
            <ac:spMk id="14" creationId="{852BEA3B-DDD7-E26A-9810-D351C429010B}"/>
          </ac:spMkLst>
        </pc:spChg>
        <pc:spChg chg="mod topLvl">
          <ac:chgData name="Alexander Friedrich" userId="d3d6c2ae-1e37-4ba4-b7c0-ecd438ef7059" providerId="ADAL" clId="{F6CBC727-5467-439E-8AB4-76751AFAE58E}" dt="2022-08-03T09:19:57.401" v="147" actId="164"/>
          <ac:spMkLst>
            <pc:docMk/>
            <pc:sldMk cId="3028127832" sldId="285"/>
            <ac:spMk id="15" creationId="{7E0B9DE1-B1DE-B082-F58A-1C2953180977}"/>
          </ac:spMkLst>
        </pc:spChg>
        <pc:spChg chg="mod topLvl">
          <ac:chgData name="Alexander Friedrich" userId="d3d6c2ae-1e37-4ba4-b7c0-ecd438ef7059" providerId="ADAL" clId="{F6CBC727-5467-439E-8AB4-76751AFAE58E}" dt="2022-08-03T09:19:57.401" v="147" actId="164"/>
          <ac:spMkLst>
            <pc:docMk/>
            <pc:sldMk cId="3028127832" sldId="285"/>
            <ac:spMk id="16" creationId="{6DC69887-0FB9-43D0-D71E-129EB8003D4B}"/>
          </ac:spMkLst>
        </pc:spChg>
        <pc:spChg chg="mod topLvl">
          <ac:chgData name="Alexander Friedrich" userId="d3d6c2ae-1e37-4ba4-b7c0-ecd438ef7059" providerId="ADAL" clId="{F6CBC727-5467-439E-8AB4-76751AFAE58E}" dt="2022-08-03T09:19:57.401" v="147" actId="164"/>
          <ac:spMkLst>
            <pc:docMk/>
            <pc:sldMk cId="3028127832" sldId="285"/>
            <ac:spMk id="17" creationId="{B7AB0B26-51F5-1631-B134-E835C48B1DE0}"/>
          </ac:spMkLst>
        </pc:spChg>
        <pc:spChg chg="mod topLvl">
          <ac:chgData name="Alexander Friedrich" userId="d3d6c2ae-1e37-4ba4-b7c0-ecd438ef7059" providerId="ADAL" clId="{F6CBC727-5467-439E-8AB4-76751AFAE58E}" dt="2022-08-03T09:19:57.401" v="147" actId="164"/>
          <ac:spMkLst>
            <pc:docMk/>
            <pc:sldMk cId="3028127832" sldId="285"/>
            <ac:spMk id="18" creationId="{AF077119-FB45-900F-5AD3-3B479AEAEBEB}"/>
          </ac:spMkLst>
        </pc:spChg>
        <pc:spChg chg="mod topLvl">
          <ac:chgData name="Alexander Friedrich" userId="d3d6c2ae-1e37-4ba4-b7c0-ecd438ef7059" providerId="ADAL" clId="{F6CBC727-5467-439E-8AB4-76751AFAE58E}" dt="2022-08-03T09:19:57.401" v="147" actId="164"/>
          <ac:spMkLst>
            <pc:docMk/>
            <pc:sldMk cId="3028127832" sldId="285"/>
            <ac:spMk id="19" creationId="{3228C4BC-66DB-1024-077A-95D4BA22DE90}"/>
          </ac:spMkLst>
        </pc:spChg>
        <pc:spChg chg="mod topLvl">
          <ac:chgData name="Alexander Friedrich" userId="d3d6c2ae-1e37-4ba4-b7c0-ecd438ef7059" providerId="ADAL" clId="{F6CBC727-5467-439E-8AB4-76751AFAE58E}" dt="2022-08-03T09:19:57.401" v="147" actId="164"/>
          <ac:spMkLst>
            <pc:docMk/>
            <pc:sldMk cId="3028127832" sldId="285"/>
            <ac:spMk id="20" creationId="{207BCCD2-FBF9-4BA0-432F-7AD050161B83}"/>
          </ac:spMkLst>
        </pc:spChg>
        <pc:spChg chg="mod topLvl">
          <ac:chgData name="Alexander Friedrich" userId="d3d6c2ae-1e37-4ba4-b7c0-ecd438ef7059" providerId="ADAL" clId="{F6CBC727-5467-439E-8AB4-76751AFAE58E}" dt="2022-08-03T09:19:57.401" v="147" actId="164"/>
          <ac:spMkLst>
            <pc:docMk/>
            <pc:sldMk cId="3028127832" sldId="285"/>
            <ac:spMk id="22" creationId="{F9B645E7-89CE-8849-8BA4-7A9EB8FA88D5}"/>
          </ac:spMkLst>
        </pc:spChg>
        <pc:spChg chg="mod topLvl">
          <ac:chgData name="Alexander Friedrich" userId="d3d6c2ae-1e37-4ba4-b7c0-ecd438ef7059" providerId="ADAL" clId="{F6CBC727-5467-439E-8AB4-76751AFAE58E}" dt="2022-08-03T09:19:57.401" v="147" actId="164"/>
          <ac:spMkLst>
            <pc:docMk/>
            <pc:sldMk cId="3028127832" sldId="285"/>
            <ac:spMk id="23" creationId="{7AED2753-7455-6508-608A-42E3233B6FD9}"/>
          </ac:spMkLst>
        </pc:spChg>
        <pc:spChg chg="mod topLvl">
          <ac:chgData name="Alexander Friedrich" userId="d3d6c2ae-1e37-4ba4-b7c0-ecd438ef7059" providerId="ADAL" clId="{F6CBC727-5467-439E-8AB4-76751AFAE58E}" dt="2022-08-03T09:19:57.401" v="147" actId="164"/>
          <ac:spMkLst>
            <pc:docMk/>
            <pc:sldMk cId="3028127832" sldId="285"/>
            <ac:spMk id="26" creationId="{9EE12FB7-EE15-BC32-CCE0-801AB1BAA2BD}"/>
          </ac:spMkLst>
        </pc:spChg>
        <pc:spChg chg="mod topLvl">
          <ac:chgData name="Alexander Friedrich" userId="d3d6c2ae-1e37-4ba4-b7c0-ecd438ef7059" providerId="ADAL" clId="{F6CBC727-5467-439E-8AB4-76751AFAE58E}" dt="2022-08-03T09:19:57.401" v="147" actId="164"/>
          <ac:spMkLst>
            <pc:docMk/>
            <pc:sldMk cId="3028127832" sldId="285"/>
            <ac:spMk id="29" creationId="{CB9AA53B-9EEB-6967-465D-8A8821C842A6}"/>
          </ac:spMkLst>
        </pc:spChg>
        <pc:spChg chg="mod topLvl">
          <ac:chgData name="Alexander Friedrich" userId="d3d6c2ae-1e37-4ba4-b7c0-ecd438ef7059" providerId="ADAL" clId="{F6CBC727-5467-439E-8AB4-76751AFAE58E}" dt="2022-08-03T09:19:57.401" v="147" actId="164"/>
          <ac:spMkLst>
            <pc:docMk/>
            <pc:sldMk cId="3028127832" sldId="285"/>
            <ac:spMk id="32" creationId="{AB403BB0-1B94-8A47-456D-0668D1DDCCA6}"/>
          </ac:spMkLst>
        </pc:spChg>
        <pc:grpChg chg="add mod">
          <ac:chgData name="Alexander Friedrich" userId="d3d6c2ae-1e37-4ba4-b7c0-ecd438ef7059" providerId="ADAL" clId="{F6CBC727-5467-439E-8AB4-76751AFAE58E}" dt="2022-08-03T09:21:03.960" v="154" actId="164"/>
          <ac:grpSpMkLst>
            <pc:docMk/>
            <pc:sldMk cId="3028127832" sldId="285"/>
            <ac:grpSpMk id="4" creationId="{A3323DDE-AB2A-32DF-1935-1919D87265BD}"/>
          </ac:grpSpMkLst>
        </pc:grpChg>
        <pc:grpChg chg="mod topLvl">
          <ac:chgData name="Alexander Friedrich" userId="d3d6c2ae-1e37-4ba4-b7c0-ecd438ef7059" providerId="ADAL" clId="{F6CBC727-5467-439E-8AB4-76751AFAE58E}" dt="2022-08-03T09:21:03.960" v="154" actId="164"/>
          <ac:grpSpMkLst>
            <pc:docMk/>
            <pc:sldMk cId="3028127832" sldId="285"/>
            <ac:grpSpMk id="11" creationId="{427EDF81-8C68-F06B-F018-9E1E01734F6E}"/>
          </ac:grpSpMkLst>
        </pc:grpChg>
        <pc:grpChg chg="del mod topLvl">
          <ac:chgData name="Alexander Friedrich" userId="d3d6c2ae-1e37-4ba4-b7c0-ecd438ef7059" providerId="ADAL" clId="{F6CBC727-5467-439E-8AB4-76751AFAE58E}" dt="2022-08-03T09:20:33.029" v="151" actId="165"/>
          <ac:grpSpMkLst>
            <pc:docMk/>
            <pc:sldMk cId="3028127832" sldId="285"/>
            <ac:grpSpMk id="12" creationId="{FA497F0C-FA59-CB7C-1CCF-E8F022DAD028}"/>
          </ac:grpSpMkLst>
        </pc:grpChg>
        <pc:grpChg chg="add mod">
          <ac:chgData name="Alexander Friedrich" userId="d3d6c2ae-1e37-4ba4-b7c0-ecd438ef7059" providerId="ADAL" clId="{F6CBC727-5467-439E-8AB4-76751AFAE58E}" dt="2022-08-03T09:21:07.909" v="155" actId="1076"/>
          <ac:grpSpMkLst>
            <pc:docMk/>
            <pc:sldMk cId="3028127832" sldId="285"/>
            <ac:grpSpMk id="13" creationId="{8713511C-3F7E-C79A-52F4-0D2D8C8B4D4B}"/>
          </ac:grpSpMkLst>
        </pc:grpChg>
        <pc:grpChg chg="del mod topLvl">
          <ac:chgData name="Alexander Friedrich" userId="d3d6c2ae-1e37-4ba4-b7c0-ecd438ef7059" providerId="ADAL" clId="{F6CBC727-5467-439E-8AB4-76751AFAE58E}" dt="2022-08-03T09:19:50.897" v="146" actId="165"/>
          <ac:grpSpMkLst>
            <pc:docMk/>
            <pc:sldMk cId="3028127832" sldId="285"/>
            <ac:grpSpMk id="24" creationId="{F8EF6FD1-982B-22C0-E6FC-02F22CEC5170}"/>
          </ac:grpSpMkLst>
        </pc:grpChg>
        <pc:grpChg chg="del">
          <ac:chgData name="Alexander Friedrich" userId="d3d6c2ae-1e37-4ba4-b7c0-ecd438ef7059" providerId="ADAL" clId="{F6CBC727-5467-439E-8AB4-76751AFAE58E}" dt="2022-08-03T09:19:44.697" v="145" actId="165"/>
          <ac:grpSpMkLst>
            <pc:docMk/>
            <pc:sldMk cId="3028127832" sldId="285"/>
            <ac:grpSpMk id="46" creationId="{3E58655E-28DC-96AE-29D5-57E4E285E23C}"/>
          </ac:grpSpMkLst>
        </pc:grpChg>
        <pc:picChg chg="mod topLvl">
          <ac:chgData name="Alexander Friedrich" userId="d3d6c2ae-1e37-4ba4-b7c0-ecd438ef7059" providerId="ADAL" clId="{F6CBC727-5467-439E-8AB4-76751AFAE58E}" dt="2022-08-03T09:19:57.401" v="147" actId="164"/>
          <ac:picMkLst>
            <pc:docMk/>
            <pc:sldMk cId="3028127832" sldId="285"/>
            <ac:picMk id="5" creationId="{BCF29571-8C3F-ECE4-D74D-27B6C58BEEB5}"/>
          </ac:picMkLst>
        </pc:picChg>
        <pc:cxnChg chg="mod topLvl">
          <ac:chgData name="Alexander Friedrich" userId="d3d6c2ae-1e37-4ba4-b7c0-ecd438ef7059" providerId="ADAL" clId="{F6CBC727-5467-439E-8AB4-76751AFAE58E}" dt="2022-08-03T09:19:57.401" v="147" actId="164"/>
          <ac:cxnSpMkLst>
            <pc:docMk/>
            <pc:sldMk cId="3028127832" sldId="285"/>
            <ac:cxnSpMk id="28" creationId="{5C57CEE0-168B-78C5-683A-37C8395C8435}"/>
          </ac:cxnSpMkLst>
        </pc:cxnChg>
        <pc:cxnChg chg="mod topLvl">
          <ac:chgData name="Alexander Friedrich" userId="d3d6c2ae-1e37-4ba4-b7c0-ecd438ef7059" providerId="ADAL" clId="{F6CBC727-5467-439E-8AB4-76751AFAE58E}" dt="2022-08-03T09:19:57.401" v="147" actId="164"/>
          <ac:cxnSpMkLst>
            <pc:docMk/>
            <pc:sldMk cId="3028127832" sldId="285"/>
            <ac:cxnSpMk id="31" creationId="{319CFB6C-DFFE-DFFA-3D9A-62BFC02AC709}"/>
          </ac:cxnSpMkLst>
        </pc:cxnChg>
      </pc:sldChg>
      <pc:sldChg chg="modSp mod">
        <pc:chgData name="Alexander Friedrich" userId="d3d6c2ae-1e37-4ba4-b7c0-ecd438ef7059" providerId="ADAL" clId="{F6CBC727-5467-439E-8AB4-76751AFAE58E}" dt="2022-08-03T09:25:58.717" v="180"/>
        <pc:sldMkLst>
          <pc:docMk/>
          <pc:sldMk cId="2514656467" sldId="288"/>
        </pc:sldMkLst>
        <pc:graphicFrameChg chg="mod">
          <ac:chgData name="Alexander Friedrich" userId="d3d6c2ae-1e37-4ba4-b7c0-ecd438ef7059" providerId="ADAL" clId="{F6CBC727-5467-439E-8AB4-76751AFAE58E}" dt="2022-08-03T09:25:58.717" v="180"/>
          <ac:graphicFrameMkLst>
            <pc:docMk/>
            <pc:sldMk cId="2514656467" sldId="288"/>
            <ac:graphicFrameMk id="7" creationId="{D7A9E43F-60F9-2E51-7B80-3DDC92E97B37}"/>
          </ac:graphicFrameMkLst>
        </pc:graphicFrameChg>
        <pc:cxnChg chg="mod">
          <ac:chgData name="Alexander Friedrich" userId="d3d6c2ae-1e37-4ba4-b7c0-ecd438ef7059" providerId="ADAL" clId="{F6CBC727-5467-439E-8AB4-76751AFAE58E}" dt="2022-08-03T09:17:05.979" v="139" actId="1035"/>
          <ac:cxnSpMkLst>
            <pc:docMk/>
            <pc:sldMk cId="2514656467" sldId="288"/>
            <ac:cxnSpMk id="20" creationId="{C0EF6D74-5EE4-F83B-C4C7-F3B8947F6999}"/>
          </ac:cxnSpMkLst>
        </pc:cxnChg>
        <pc:cxnChg chg="mod">
          <ac:chgData name="Alexander Friedrich" userId="d3d6c2ae-1e37-4ba4-b7c0-ecd438ef7059" providerId="ADAL" clId="{F6CBC727-5467-439E-8AB4-76751AFAE58E}" dt="2022-08-03T09:12:38.085" v="72" actId="208"/>
          <ac:cxnSpMkLst>
            <pc:docMk/>
            <pc:sldMk cId="2514656467" sldId="288"/>
            <ac:cxnSpMk id="22" creationId="{029AF0B0-905B-146C-6E64-0E85AEA26407}"/>
          </ac:cxnSpMkLst>
        </pc:cxnChg>
      </pc:sldChg>
    </pc:docChg>
  </pc:docChgLst>
  <pc:docChgLst>
    <pc:chgData name="Mike Wong" userId="S::wong@ubique.ch::14b1a525-f2e2-445b-a7bc-93429f8960d5" providerId="AD" clId="Web-{5BE77055-1E0B-91B7-7307-66343F207D0A}"/>
    <pc:docChg chg="addSld delSld modSld">
      <pc:chgData name="Mike Wong" userId="S::wong@ubique.ch::14b1a525-f2e2-445b-a7bc-93429f8960d5" providerId="AD" clId="Web-{5BE77055-1E0B-91B7-7307-66343F207D0A}" dt="2023-11-17T12:43:28.301" v="348"/>
      <pc:docMkLst>
        <pc:docMk/>
      </pc:docMkLst>
      <pc:sldChg chg="modNotes">
        <pc:chgData name="Mike Wong" userId="S::wong@ubique.ch::14b1a525-f2e2-445b-a7bc-93429f8960d5" providerId="AD" clId="Web-{5BE77055-1E0B-91B7-7307-66343F207D0A}" dt="2023-11-17T12:35:17.631" v="51"/>
        <pc:sldMkLst>
          <pc:docMk/>
          <pc:sldMk cId="3062548962" sldId="297"/>
        </pc:sldMkLst>
      </pc:sldChg>
      <pc:sldChg chg="modNotes">
        <pc:chgData name="Mike Wong" userId="S::wong@ubique.ch::14b1a525-f2e2-445b-a7bc-93429f8960d5" providerId="AD" clId="Web-{5BE77055-1E0B-91B7-7307-66343F207D0A}" dt="2023-11-17T12:36:29.992" v="123"/>
        <pc:sldMkLst>
          <pc:docMk/>
          <pc:sldMk cId="1958439461" sldId="299"/>
        </pc:sldMkLst>
      </pc:sldChg>
      <pc:sldChg chg="modSp modNotes">
        <pc:chgData name="Mike Wong" userId="S::wong@ubique.ch::14b1a525-f2e2-445b-a7bc-93429f8960d5" providerId="AD" clId="Web-{5BE77055-1E0B-91B7-7307-66343F207D0A}" dt="2023-11-17T12:42:23.424" v="274" actId="20577"/>
        <pc:sldMkLst>
          <pc:docMk/>
          <pc:sldMk cId="1739356396" sldId="301"/>
        </pc:sldMkLst>
        <pc:spChg chg="mod">
          <ac:chgData name="Mike Wong" userId="S::wong@ubique.ch::14b1a525-f2e2-445b-a7bc-93429f8960d5" providerId="AD" clId="Web-{5BE77055-1E0B-91B7-7307-66343F207D0A}" dt="2023-11-17T12:42:23.424" v="274" actId="20577"/>
          <ac:spMkLst>
            <pc:docMk/>
            <pc:sldMk cId="1739356396" sldId="301"/>
            <ac:spMk id="4" creationId="{D261502D-1921-2B6F-1CCC-21377F327A72}"/>
          </ac:spMkLst>
        </pc:spChg>
      </pc:sldChg>
      <pc:sldChg chg="modSp">
        <pc:chgData name="Mike Wong" userId="S::wong@ubique.ch::14b1a525-f2e2-445b-a7bc-93429f8960d5" providerId="AD" clId="Web-{5BE77055-1E0B-91B7-7307-66343F207D0A}" dt="2023-11-17T12:39:04.465" v="154"/>
        <pc:sldMkLst>
          <pc:docMk/>
          <pc:sldMk cId="975403312" sldId="303"/>
        </pc:sldMkLst>
        <pc:spChg chg="mod">
          <ac:chgData name="Mike Wong" userId="S::wong@ubique.ch::14b1a525-f2e2-445b-a7bc-93429f8960d5" providerId="AD" clId="Web-{5BE77055-1E0B-91B7-7307-66343F207D0A}" dt="2023-11-17T12:39:04.247" v="149"/>
          <ac:spMkLst>
            <pc:docMk/>
            <pc:sldMk cId="975403312" sldId="303"/>
            <ac:spMk id="7" creationId="{A9A12719-96C7-E5BA-17E1-4630DEE47B75}"/>
          </ac:spMkLst>
        </pc:spChg>
        <pc:spChg chg="mod">
          <ac:chgData name="Mike Wong" userId="S::wong@ubique.ch::14b1a525-f2e2-445b-a7bc-93429f8960d5" providerId="AD" clId="Web-{5BE77055-1E0B-91B7-7307-66343F207D0A}" dt="2023-11-17T12:39:04.294" v="150"/>
          <ac:spMkLst>
            <pc:docMk/>
            <pc:sldMk cId="975403312" sldId="303"/>
            <ac:spMk id="8" creationId="{8D2A5253-98A6-A889-8AAD-52661AEABAAD}"/>
          </ac:spMkLst>
        </pc:spChg>
        <pc:spChg chg="mod">
          <ac:chgData name="Mike Wong" userId="S::wong@ubique.ch::14b1a525-f2e2-445b-a7bc-93429f8960d5" providerId="AD" clId="Web-{5BE77055-1E0B-91B7-7307-66343F207D0A}" dt="2023-11-17T12:39:04.325" v="151"/>
          <ac:spMkLst>
            <pc:docMk/>
            <pc:sldMk cId="975403312" sldId="303"/>
            <ac:spMk id="9" creationId="{4CA929AC-836F-CAE3-0619-4AC50F08F17F}"/>
          </ac:spMkLst>
        </pc:spChg>
        <pc:spChg chg="mod">
          <ac:chgData name="Mike Wong" userId="S::wong@ubique.ch::14b1a525-f2e2-445b-a7bc-93429f8960d5" providerId="AD" clId="Web-{5BE77055-1E0B-91B7-7307-66343F207D0A}" dt="2023-11-17T12:39:04.372" v="152"/>
          <ac:spMkLst>
            <pc:docMk/>
            <pc:sldMk cId="975403312" sldId="303"/>
            <ac:spMk id="12" creationId="{355997D0-DAC7-2668-57AA-6F5C911FC67E}"/>
          </ac:spMkLst>
        </pc:spChg>
        <pc:spChg chg="mod">
          <ac:chgData name="Mike Wong" userId="S::wong@ubique.ch::14b1a525-f2e2-445b-a7bc-93429f8960d5" providerId="AD" clId="Web-{5BE77055-1E0B-91B7-7307-66343F207D0A}" dt="2023-11-17T12:39:04.419" v="153"/>
          <ac:spMkLst>
            <pc:docMk/>
            <pc:sldMk cId="975403312" sldId="303"/>
            <ac:spMk id="13" creationId="{FD67744A-2FE4-6FE0-EE32-9F46F81E45D2}"/>
          </ac:spMkLst>
        </pc:spChg>
        <pc:spChg chg="mod">
          <ac:chgData name="Mike Wong" userId="S::wong@ubique.ch::14b1a525-f2e2-445b-a7bc-93429f8960d5" providerId="AD" clId="Web-{5BE77055-1E0B-91B7-7307-66343F207D0A}" dt="2023-11-17T12:39:04.465" v="154"/>
          <ac:spMkLst>
            <pc:docMk/>
            <pc:sldMk cId="975403312" sldId="303"/>
            <ac:spMk id="14" creationId="{A4EA0440-2934-6605-40CD-427F3B3BF733}"/>
          </ac:spMkLst>
        </pc:spChg>
      </pc:sldChg>
      <pc:sldChg chg="addSp modSp">
        <pc:chgData name="Mike Wong" userId="S::wong@ubique.ch::14b1a525-f2e2-445b-a7bc-93429f8960d5" providerId="AD" clId="Web-{5BE77055-1E0B-91B7-7307-66343F207D0A}" dt="2023-11-17T12:34:13.223" v="16" actId="1076"/>
        <pc:sldMkLst>
          <pc:docMk/>
          <pc:sldMk cId="2522639722" sldId="305"/>
        </pc:sldMkLst>
        <pc:spChg chg="mod">
          <ac:chgData name="Mike Wong" userId="S::wong@ubique.ch::14b1a525-f2e2-445b-a7bc-93429f8960d5" providerId="AD" clId="Web-{5BE77055-1E0B-91B7-7307-66343F207D0A}" dt="2023-11-17T12:33:30.268" v="6" actId="20577"/>
          <ac:spMkLst>
            <pc:docMk/>
            <pc:sldMk cId="2522639722" sldId="305"/>
            <ac:spMk id="2" creationId="{71CE8FFB-EAEC-99D8-8662-805D58AE16CD}"/>
          </ac:spMkLst>
        </pc:spChg>
        <pc:spChg chg="mod">
          <ac:chgData name="Mike Wong" userId="S::wong@ubique.ch::14b1a525-f2e2-445b-a7bc-93429f8960d5" providerId="AD" clId="Web-{5BE77055-1E0B-91B7-7307-66343F207D0A}" dt="2023-11-17T12:33:35.347" v="10" actId="14100"/>
          <ac:spMkLst>
            <pc:docMk/>
            <pc:sldMk cId="2522639722" sldId="305"/>
            <ac:spMk id="4" creationId="{D60F15B8-E582-B01D-7964-20A736455963}"/>
          </ac:spMkLst>
        </pc:spChg>
        <pc:picChg chg="add mod">
          <ac:chgData name="Mike Wong" userId="S::wong@ubique.ch::14b1a525-f2e2-445b-a7bc-93429f8960d5" providerId="AD" clId="Web-{5BE77055-1E0B-91B7-7307-66343F207D0A}" dt="2023-11-17T12:34:13.223" v="16" actId="1076"/>
          <ac:picMkLst>
            <pc:docMk/>
            <pc:sldMk cId="2522639722" sldId="305"/>
            <ac:picMk id="5" creationId="{78701EB9-B269-278E-A87B-C8D37BE2BB75}"/>
          </ac:picMkLst>
        </pc:picChg>
      </pc:sldChg>
      <pc:sldChg chg="modSp">
        <pc:chgData name="Mike Wong" userId="S::wong@ubique.ch::14b1a525-f2e2-445b-a7bc-93429f8960d5" providerId="AD" clId="Web-{5BE77055-1E0B-91B7-7307-66343F207D0A}" dt="2023-11-17T12:37:41.572" v="141" actId="14100"/>
        <pc:sldMkLst>
          <pc:docMk/>
          <pc:sldMk cId="4271712022" sldId="306"/>
        </pc:sldMkLst>
        <pc:spChg chg="mod">
          <ac:chgData name="Mike Wong" userId="S::wong@ubique.ch::14b1a525-f2e2-445b-a7bc-93429f8960d5" providerId="AD" clId="Web-{5BE77055-1E0B-91B7-7307-66343F207D0A}" dt="2023-11-17T12:37:41.572" v="141" actId="14100"/>
          <ac:spMkLst>
            <pc:docMk/>
            <pc:sldMk cId="4271712022" sldId="306"/>
            <ac:spMk id="4" creationId="{D60F15B8-E582-B01D-7964-20A736455963}"/>
          </ac:spMkLst>
        </pc:spChg>
      </pc:sldChg>
      <pc:sldChg chg="modNotes">
        <pc:chgData name="Mike Wong" userId="S::wong@ubique.ch::14b1a525-f2e2-445b-a7bc-93429f8960d5" providerId="AD" clId="Web-{5BE77055-1E0B-91B7-7307-66343F207D0A}" dt="2023-11-17T12:43:28.301" v="348"/>
        <pc:sldMkLst>
          <pc:docMk/>
          <pc:sldMk cId="3540337493" sldId="309"/>
        </pc:sldMkLst>
      </pc:sldChg>
      <pc:sldChg chg="modNotes">
        <pc:chgData name="Mike Wong" userId="S::wong@ubique.ch::14b1a525-f2e2-445b-a7bc-93429f8960d5" providerId="AD" clId="Web-{5BE77055-1E0B-91B7-7307-66343F207D0A}" dt="2023-11-17T12:36:20.070" v="110"/>
        <pc:sldMkLst>
          <pc:docMk/>
          <pc:sldMk cId="3711544023" sldId="311"/>
        </pc:sldMkLst>
      </pc:sldChg>
      <pc:sldChg chg="modSp">
        <pc:chgData name="Mike Wong" userId="S::wong@ubique.ch::14b1a525-f2e2-445b-a7bc-93429f8960d5" providerId="AD" clId="Web-{5BE77055-1E0B-91B7-7307-66343F207D0A}" dt="2023-11-17T12:37:13.947" v="129" actId="20577"/>
        <pc:sldMkLst>
          <pc:docMk/>
          <pc:sldMk cId="1492275645" sldId="312"/>
        </pc:sldMkLst>
        <pc:spChg chg="mod">
          <ac:chgData name="Mike Wong" userId="S::wong@ubique.ch::14b1a525-f2e2-445b-a7bc-93429f8960d5" providerId="AD" clId="Web-{5BE77055-1E0B-91B7-7307-66343F207D0A}" dt="2023-11-17T12:37:13.947" v="129" actId="20577"/>
          <ac:spMkLst>
            <pc:docMk/>
            <pc:sldMk cId="1492275645" sldId="312"/>
            <ac:spMk id="4" creationId="{D261502D-1921-2B6F-1CCC-21377F327A72}"/>
          </ac:spMkLst>
        </pc:spChg>
      </pc:sldChg>
      <pc:sldChg chg="modSp modNotes">
        <pc:chgData name="Mike Wong" userId="S::wong@ubique.ch::14b1a525-f2e2-445b-a7bc-93429f8960d5" providerId="AD" clId="Web-{5BE77055-1E0B-91B7-7307-66343F207D0A}" dt="2023-11-17T12:41:55.674" v="262"/>
        <pc:sldMkLst>
          <pc:docMk/>
          <pc:sldMk cId="1615398974" sldId="313"/>
        </pc:sldMkLst>
        <pc:spChg chg="mod">
          <ac:chgData name="Mike Wong" userId="S::wong@ubique.ch::14b1a525-f2e2-445b-a7bc-93429f8960d5" providerId="AD" clId="Web-{5BE77055-1E0B-91B7-7307-66343F207D0A}" dt="2023-11-17T12:40:18.124" v="205" actId="20577"/>
          <ac:spMkLst>
            <pc:docMk/>
            <pc:sldMk cId="1615398974" sldId="313"/>
            <ac:spMk id="4" creationId="{3CDEF8E9-91F7-30CB-EC5E-77715BB99B7E}"/>
          </ac:spMkLst>
        </pc:spChg>
      </pc:sldChg>
      <pc:sldChg chg="modNotes">
        <pc:chgData name="Mike Wong" userId="S::wong@ubique.ch::14b1a525-f2e2-445b-a7bc-93429f8960d5" providerId="AD" clId="Web-{5BE77055-1E0B-91B7-7307-66343F207D0A}" dt="2023-11-17T12:43:08.691" v="319"/>
        <pc:sldMkLst>
          <pc:docMk/>
          <pc:sldMk cId="2326454743" sldId="314"/>
        </pc:sldMkLst>
      </pc:sldChg>
      <pc:sldChg chg="del">
        <pc:chgData name="Mike Wong" userId="S::wong@ubique.ch::14b1a525-f2e2-445b-a7bc-93429f8960d5" providerId="AD" clId="Web-{5BE77055-1E0B-91B7-7307-66343F207D0A}" dt="2023-11-17T12:34:15.660" v="17"/>
        <pc:sldMkLst>
          <pc:docMk/>
          <pc:sldMk cId="3091144731" sldId="315"/>
        </pc:sldMkLst>
      </pc:sldChg>
      <pc:sldChg chg="add replId">
        <pc:chgData name="Mike Wong" userId="S::wong@ubique.ch::14b1a525-f2e2-445b-a7bc-93429f8960d5" providerId="AD" clId="Web-{5BE77055-1E0B-91B7-7307-66343F207D0A}" dt="2023-11-17T12:32:59.408" v="0"/>
        <pc:sldMkLst>
          <pc:docMk/>
          <pc:sldMk cId="3811711862" sldId="316"/>
        </pc:sldMkLst>
      </pc:sldChg>
    </pc:docChg>
  </pc:docChgLst>
  <pc:docChgLst>
    <pc:chgData name="Cléa Benz" userId="S::benz@ubique.ch::6b6f23e3-5d04-4106-aeb4-a9a62f065231" providerId="AD" clId="Web-{E27FF862-AC2D-7E89-0D99-EF6E82D52967}"/>
    <pc:docChg chg="modSld">
      <pc:chgData name="Cléa Benz" userId="S::benz@ubique.ch::6b6f23e3-5d04-4106-aeb4-a9a62f065231" providerId="AD" clId="Web-{E27FF862-AC2D-7E89-0D99-EF6E82D52967}" dt="2023-11-22T14:09:23.674" v="11" actId="20577"/>
      <pc:docMkLst>
        <pc:docMk/>
      </pc:docMkLst>
      <pc:sldChg chg="modSp">
        <pc:chgData name="Cléa Benz" userId="S::benz@ubique.ch::6b6f23e3-5d04-4106-aeb4-a9a62f065231" providerId="AD" clId="Web-{E27FF862-AC2D-7E89-0D99-EF6E82D52967}" dt="2023-11-22T13:45:47.491" v="2"/>
        <pc:sldMkLst>
          <pc:docMk/>
          <pc:sldMk cId="2563488713" sldId="263"/>
        </pc:sldMkLst>
        <pc:picChg chg="mod">
          <ac:chgData name="Cléa Benz" userId="S::benz@ubique.ch::6b6f23e3-5d04-4106-aeb4-a9a62f065231" providerId="AD" clId="Web-{E27FF862-AC2D-7E89-0D99-EF6E82D52967}" dt="2023-11-22T13:44:00.362" v="0"/>
          <ac:picMkLst>
            <pc:docMk/>
            <pc:sldMk cId="2563488713" sldId="263"/>
            <ac:picMk id="11" creationId="{9A6D64A0-3F5A-9B12-26AB-7E81DA99DF63}"/>
          </ac:picMkLst>
        </pc:picChg>
        <pc:picChg chg="mod">
          <ac:chgData name="Cléa Benz" userId="S::benz@ubique.ch::6b6f23e3-5d04-4106-aeb4-a9a62f065231" providerId="AD" clId="Web-{E27FF862-AC2D-7E89-0D99-EF6E82D52967}" dt="2023-11-22T13:45:47.491" v="2"/>
          <ac:picMkLst>
            <pc:docMk/>
            <pc:sldMk cId="2563488713" sldId="263"/>
            <ac:picMk id="13" creationId="{566BE83D-EBBA-CB83-342E-C9621B83A109}"/>
          </ac:picMkLst>
        </pc:picChg>
      </pc:sldChg>
      <pc:sldChg chg="modSp">
        <pc:chgData name="Cléa Benz" userId="S::benz@ubique.ch::6b6f23e3-5d04-4106-aeb4-a9a62f065231" providerId="AD" clId="Web-{E27FF862-AC2D-7E89-0D99-EF6E82D52967}" dt="2023-11-22T14:09:23.674" v="11" actId="20577"/>
        <pc:sldMkLst>
          <pc:docMk/>
          <pc:sldMk cId="3540337493" sldId="309"/>
        </pc:sldMkLst>
        <pc:spChg chg="mod">
          <ac:chgData name="Cléa Benz" userId="S::benz@ubique.ch::6b6f23e3-5d04-4106-aeb4-a9a62f065231" providerId="AD" clId="Web-{E27FF862-AC2D-7E89-0D99-EF6E82D52967}" dt="2023-11-22T14:09:23.674" v="11" actId="20577"/>
          <ac:spMkLst>
            <pc:docMk/>
            <pc:sldMk cId="3540337493" sldId="309"/>
            <ac:spMk id="4" creationId="{D60F15B8-E582-B01D-7964-20A736455963}"/>
          </ac:spMkLst>
        </pc:spChg>
      </pc:sldChg>
    </pc:docChg>
  </pc:docChgLst>
  <pc:docChgLst>
    <pc:chgData name="Mike Wong" userId="S::wong@ubique.ch::14b1a525-f2e2-445b-a7bc-93429f8960d5" providerId="AD" clId="Web-{46346354-6503-5C44-38A8-805CE7B2CD14}"/>
    <pc:docChg chg="mod modSld">
      <pc:chgData name="Mike Wong" userId="S::wong@ubique.ch::14b1a525-f2e2-445b-a7bc-93429f8960d5" providerId="AD" clId="Web-{46346354-6503-5C44-38A8-805CE7B2CD14}" dt="2022-08-02T11:52:13.078" v="50"/>
      <pc:docMkLst>
        <pc:docMk/>
      </pc:docMkLst>
      <pc:sldChg chg="addCm">
        <pc:chgData name="Mike Wong" userId="S::wong@ubique.ch::14b1a525-f2e2-445b-a7bc-93429f8960d5" providerId="AD" clId="Web-{46346354-6503-5C44-38A8-805CE7B2CD14}" dt="2022-08-02T11:44:13.733" v="1"/>
        <pc:sldMkLst>
          <pc:docMk/>
          <pc:sldMk cId="106676152" sldId="268"/>
        </pc:sldMkLst>
      </pc:sldChg>
      <pc:sldChg chg="addCm">
        <pc:chgData name="Mike Wong" userId="S::wong@ubique.ch::14b1a525-f2e2-445b-a7bc-93429f8960d5" providerId="AD" clId="Web-{46346354-6503-5C44-38A8-805CE7B2CD14}" dt="2022-08-02T11:45:56.158" v="2"/>
        <pc:sldMkLst>
          <pc:docMk/>
          <pc:sldMk cId="1092932099" sldId="279"/>
        </pc:sldMkLst>
      </pc:sldChg>
      <pc:sldChg chg="addSp delSp">
        <pc:chgData name="Mike Wong" userId="S::wong@ubique.ch::14b1a525-f2e2-445b-a7bc-93429f8960d5" providerId="AD" clId="Web-{46346354-6503-5C44-38A8-805CE7B2CD14}" dt="2022-08-02T11:46:38.832" v="4"/>
        <pc:sldMkLst>
          <pc:docMk/>
          <pc:sldMk cId="1726256282" sldId="280"/>
        </pc:sldMkLst>
        <pc:cxnChg chg="add del">
          <ac:chgData name="Mike Wong" userId="S::wong@ubique.ch::14b1a525-f2e2-445b-a7bc-93429f8960d5" providerId="AD" clId="Web-{46346354-6503-5C44-38A8-805CE7B2CD14}" dt="2022-08-02T11:46:38.832" v="4"/>
          <ac:cxnSpMkLst>
            <pc:docMk/>
            <pc:sldMk cId="1726256282" sldId="280"/>
            <ac:cxnSpMk id="4" creationId="{11EC1090-3B61-06FE-6107-CF9BDFB6FF4D}"/>
          </ac:cxnSpMkLst>
        </pc:cxnChg>
      </pc:sldChg>
      <pc:sldChg chg="modSp">
        <pc:chgData name="Mike Wong" userId="S::wong@ubique.ch::14b1a525-f2e2-445b-a7bc-93429f8960d5" providerId="AD" clId="Web-{46346354-6503-5C44-38A8-805CE7B2CD14}" dt="2022-08-02T11:46:58.520" v="7" actId="20577"/>
        <pc:sldMkLst>
          <pc:docMk/>
          <pc:sldMk cId="3835368152" sldId="281"/>
        </pc:sldMkLst>
        <pc:spChg chg="mod">
          <ac:chgData name="Mike Wong" userId="S::wong@ubique.ch::14b1a525-f2e2-445b-a7bc-93429f8960d5" providerId="AD" clId="Web-{46346354-6503-5C44-38A8-805CE7B2CD14}" dt="2022-08-02T11:46:58.520" v="7" actId="20577"/>
          <ac:spMkLst>
            <pc:docMk/>
            <pc:sldMk cId="3835368152" sldId="281"/>
            <ac:spMk id="5" creationId="{5ABEAA24-10C0-AC45-2B87-35CDB2D3706F}"/>
          </ac:spMkLst>
        </pc:spChg>
      </pc:sldChg>
      <pc:sldChg chg="modSp">
        <pc:chgData name="Mike Wong" userId="S::wong@ubique.ch::14b1a525-f2e2-445b-a7bc-93429f8960d5" providerId="AD" clId="Web-{46346354-6503-5C44-38A8-805CE7B2CD14}" dt="2022-08-02T11:50:02.573" v="38" actId="20577"/>
        <pc:sldMkLst>
          <pc:docMk/>
          <pc:sldMk cId="1362482440" sldId="286"/>
        </pc:sldMkLst>
        <pc:spChg chg="mod">
          <ac:chgData name="Mike Wong" userId="S::wong@ubique.ch::14b1a525-f2e2-445b-a7bc-93429f8960d5" providerId="AD" clId="Web-{46346354-6503-5C44-38A8-805CE7B2CD14}" dt="2022-08-02T11:50:02.573" v="38" actId="20577"/>
          <ac:spMkLst>
            <pc:docMk/>
            <pc:sldMk cId="1362482440" sldId="286"/>
            <ac:spMk id="2" creationId="{07C17D6C-86E9-1D65-FDF5-5C689988F3FF}"/>
          </ac:spMkLst>
        </pc:spChg>
      </pc:sldChg>
      <pc:sldChg chg="modSp">
        <pc:chgData name="Mike Wong" userId="S::wong@ubique.ch::14b1a525-f2e2-445b-a7bc-93429f8960d5" providerId="AD" clId="Web-{46346354-6503-5C44-38A8-805CE7B2CD14}" dt="2022-08-02T11:49:34.541" v="23" actId="20577"/>
        <pc:sldMkLst>
          <pc:docMk/>
          <pc:sldMk cId="2829835780" sldId="287"/>
        </pc:sldMkLst>
        <pc:spChg chg="mod">
          <ac:chgData name="Mike Wong" userId="S::wong@ubique.ch::14b1a525-f2e2-445b-a7bc-93429f8960d5" providerId="AD" clId="Web-{46346354-6503-5C44-38A8-805CE7B2CD14}" dt="2022-08-02T11:49:34.541" v="23" actId="20577"/>
          <ac:spMkLst>
            <pc:docMk/>
            <pc:sldMk cId="2829835780" sldId="287"/>
            <ac:spMk id="3" creationId="{3E2E8EB3-2628-2D59-057D-5105041C01D3}"/>
          </ac:spMkLst>
        </pc:spChg>
      </pc:sldChg>
      <pc:sldChg chg="addCm">
        <pc:chgData name="Mike Wong" userId="S::wong@ubique.ch::14b1a525-f2e2-445b-a7bc-93429f8960d5" providerId="AD" clId="Web-{46346354-6503-5C44-38A8-805CE7B2CD14}" dt="2022-08-02T11:49:46.089" v="24"/>
        <pc:sldMkLst>
          <pc:docMk/>
          <pc:sldMk cId="2514656467" sldId="288"/>
        </pc:sldMkLst>
      </pc:sldChg>
      <pc:sldChg chg="modSp">
        <pc:chgData name="Mike Wong" userId="S::wong@ubique.ch::14b1a525-f2e2-445b-a7bc-93429f8960d5" providerId="AD" clId="Web-{46346354-6503-5C44-38A8-805CE7B2CD14}" dt="2022-08-02T11:51:49.093" v="49" actId="20577"/>
        <pc:sldMkLst>
          <pc:docMk/>
          <pc:sldMk cId="1692389615" sldId="293"/>
        </pc:sldMkLst>
        <pc:spChg chg="mod">
          <ac:chgData name="Mike Wong" userId="S::wong@ubique.ch::14b1a525-f2e2-445b-a7bc-93429f8960d5" providerId="AD" clId="Web-{46346354-6503-5C44-38A8-805CE7B2CD14}" dt="2022-08-02T11:51:49.093" v="49" actId="20577"/>
          <ac:spMkLst>
            <pc:docMk/>
            <pc:sldMk cId="1692389615" sldId="293"/>
            <ac:spMk id="3" creationId="{6D8F002D-3823-3B50-48FE-1DFE6E68CB53}"/>
          </ac:spMkLst>
        </pc:spChg>
      </pc:sldChg>
      <pc:sldChg chg="addCm">
        <pc:chgData name="Mike Wong" userId="S::wong@ubique.ch::14b1a525-f2e2-445b-a7bc-93429f8960d5" providerId="AD" clId="Web-{46346354-6503-5C44-38A8-805CE7B2CD14}" dt="2022-08-02T11:52:13.078" v="50"/>
        <pc:sldMkLst>
          <pc:docMk/>
          <pc:sldMk cId="1026005731" sldId="294"/>
        </pc:sldMkLst>
      </pc:sldChg>
    </pc:docChg>
  </pc:docChgLst>
  <pc:docChgLst>
    <pc:chgData name="Mike Wong" userId="S::wong@ubique.ch::14b1a525-f2e2-445b-a7bc-93429f8960d5" providerId="AD" clId="Web-{55E1C03C-EC71-3854-9194-98BA83B4624F}"/>
    <pc:docChg chg="addSld delSld modSld">
      <pc:chgData name="Mike Wong" userId="S::wong@ubique.ch::14b1a525-f2e2-445b-a7bc-93429f8960d5" providerId="AD" clId="Web-{55E1C03C-EC71-3854-9194-98BA83B4624F}" dt="2023-11-17T09:31:02.616" v="14" actId="20577"/>
      <pc:docMkLst>
        <pc:docMk/>
      </pc:docMkLst>
      <pc:sldChg chg="del">
        <pc:chgData name="Mike Wong" userId="S::wong@ubique.ch::14b1a525-f2e2-445b-a7bc-93429f8960d5" providerId="AD" clId="Web-{55E1C03C-EC71-3854-9194-98BA83B4624F}" dt="2023-11-17T09:29:42.316" v="0"/>
        <pc:sldMkLst>
          <pc:docMk/>
          <pc:sldMk cId="3400758790" sldId="304"/>
        </pc:sldMkLst>
      </pc:sldChg>
      <pc:sldChg chg="modSp new">
        <pc:chgData name="Mike Wong" userId="S::wong@ubique.ch::14b1a525-f2e2-445b-a7bc-93429f8960d5" providerId="AD" clId="Web-{55E1C03C-EC71-3854-9194-98BA83B4624F}" dt="2023-11-17T09:31:02.616" v="14" actId="20577"/>
        <pc:sldMkLst>
          <pc:docMk/>
          <pc:sldMk cId="3091144731" sldId="315"/>
        </pc:sldMkLst>
        <pc:spChg chg="mod">
          <ac:chgData name="Mike Wong" userId="S::wong@ubique.ch::14b1a525-f2e2-445b-a7bc-93429f8960d5" providerId="AD" clId="Web-{55E1C03C-EC71-3854-9194-98BA83B4624F}" dt="2023-11-17T09:30:19.474" v="4" actId="20577"/>
          <ac:spMkLst>
            <pc:docMk/>
            <pc:sldMk cId="3091144731" sldId="315"/>
            <ac:spMk id="2" creationId="{6DEA2CC2-7129-C946-702F-AC188A493F46}"/>
          </ac:spMkLst>
        </pc:spChg>
        <pc:spChg chg="mod">
          <ac:chgData name="Mike Wong" userId="S::wong@ubique.ch::14b1a525-f2e2-445b-a7bc-93429f8960d5" providerId="AD" clId="Web-{55E1C03C-EC71-3854-9194-98BA83B4624F}" dt="2023-11-17T09:31:02.616" v="14" actId="20577"/>
          <ac:spMkLst>
            <pc:docMk/>
            <pc:sldMk cId="3091144731" sldId="315"/>
            <ac:spMk id="3" creationId="{118D17B9-FC5C-9A6E-719D-A8643DCA39EB}"/>
          </ac:spMkLst>
        </pc:spChg>
        <pc:spChg chg="mod">
          <ac:chgData name="Mike Wong" userId="S::wong@ubique.ch::14b1a525-f2e2-445b-a7bc-93429f8960d5" providerId="AD" clId="Web-{55E1C03C-EC71-3854-9194-98BA83B4624F}" dt="2023-11-17T09:30:25.615" v="9" actId="20577"/>
          <ac:spMkLst>
            <pc:docMk/>
            <pc:sldMk cId="3091144731" sldId="315"/>
            <ac:spMk id="4" creationId="{B6D8EF72-497D-7167-D663-0856ED429313}"/>
          </ac:spMkLst>
        </pc:spChg>
      </pc:sldChg>
    </pc:docChg>
  </pc:docChgLst>
  <pc:docChgLst>
    <pc:chgData name="Cléa Benz" userId="S::benz@ubique.ch::6b6f23e3-5d04-4106-aeb4-a9a62f065231" providerId="AD" clId="Web-{47EE6D2A-7CA9-27DA-A871-2BEC0969B9C0}"/>
    <pc:docChg chg="addSld delSld modSld sldOrd">
      <pc:chgData name="Cléa Benz" userId="S::benz@ubique.ch::6b6f23e3-5d04-4106-aeb4-a9a62f065231" providerId="AD" clId="Web-{47EE6D2A-7CA9-27DA-A871-2BEC0969B9C0}" dt="2022-08-03T12:44:54.807" v="18"/>
      <pc:docMkLst>
        <pc:docMk/>
      </pc:docMkLst>
      <pc:sldChg chg="modSp delCm">
        <pc:chgData name="Cléa Benz" userId="S::benz@ubique.ch::6b6f23e3-5d04-4106-aeb4-a9a62f065231" providerId="AD" clId="Web-{47EE6D2A-7CA9-27DA-A871-2BEC0969B9C0}" dt="2022-08-03T07:46:25.278" v="6"/>
        <pc:sldMkLst>
          <pc:docMk/>
          <pc:sldMk cId="421062071" sldId="267"/>
        </pc:sldMkLst>
        <pc:graphicFrameChg chg="modGraphic">
          <ac:chgData name="Cléa Benz" userId="S::benz@ubique.ch::6b6f23e3-5d04-4106-aeb4-a9a62f065231" providerId="AD" clId="Web-{47EE6D2A-7CA9-27DA-A871-2BEC0969B9C0}" dt="2022-08-03T07:46:21.262" v="5" actId="20577"/>
          <ac:graphicFrameMkLst>
            <pc:docMk/>
            <pc:sldMk cId="421062071" sldId="267"/>
            <ac:graphicFrameMk id="7" creationId="{7E004BC1-CEBE-1A0C-B947-91D6A0629DAD}"/>
          </ac:graphicFrameMkLst>
        </pc:graphicFrameChg>
      </pc:sldChg>
      <pc:sldChg chg="delCm">
        <pc:chgData name="Cléa Benz" userId="S::benz@ubique.ch::6b6f23e3-5d04-4106-aeb4-a9a62f065231" providerId="AD" clId="Web-{47EE6D2A-7CA9-27DA-A871-2BEC0969B9C0}" dt="2022-08-03T07:46:42.107" v="8"/>
        <pc:sldMkLst>
          <pc:docMk/>
          <pc:sldMk cId="2260853622" sldId="276"/>
        </pc:sldMkLst>
      </pc:sldChg>
      <pc:sldChg chg="add del ord modCm">
        <pc:chgData name="Cléa Benz" userId="S::benz@ubique.ch::6b6f23e3-5d04-4106-aeb4-a9a62f065231" providerId="AD" clId="Web-{47EE6D2A-7CA9-27DA-A871-2BEC0969B9C0}" dt="2022-08-03T07:47:34.155" v="12"/>
        <pc:sldMkLst>
          <pc:docMk/>
          <pc:sldMk cId="1092932099" sldId="279"/>
        </pc:sldMkLst>
      </pc:sldChg>
      <pc:sldChg chg="delCm">
        <pc:chgData name="Cléa Benz" userId="S::benz@ubique.ch::6b6f23e3-5d04-4106-aeb4-a9a62f065231" providerId="AD" clId="Web-{47EE6D2A-7CA9-27DA-A871-2BEC0969B9C0}" dt="2022-08-03T07:48:10.063" v="15"/>
        <pc:sldMkLst>
          <pc:docMk/>
          <pc:sldMk cId="1726256282" sldId="280"/>
        </pc:sldMkLst>
      </pc:sldChg>
      <pc:sldChg chg="ord">
        <pc:chgData name="Cléa Benz" userId="S::benz@ubique.ch::6b6f23e3-5d04-4106-aeb4-a9a62f065231" providerId="AD" clId="Web-{47EE6D2A-7CA9-27DA-A871-2BEC0969B9C0}" dt="2022-08-03T12:44:54.807" v="18"/>
        <pc:sldMkLst>
          <pc:docMk/>
          <pc:sldMk cId="3835368152" sldId="281"/>
        </pc:sldMkLst>
      </pc:sldChg>
      <pc:sldChg chg="ord">
        <pc:chgData name="Cléa Benz" userId="S::benz@ubique.ch::6b6f23e3-5d04-4106-aeb4-a9a62f065231" providerId="AD" clId="Web-{47EE6D2A-7CA9-27DA-A871-2BEC0969B9C0}" dt="2022-08-03T07:47:42.999" v="14"/>
        <pc:sldMkLst>
          <pc:docMk/>
          <pc:sldMk cId="146813430" sldId="282"/>
        </pc:sldMkLst>
      </pc:sldChg>
      <pc:sldChg chg="ord">
        <pc:chgData name="Cléa Benz" userId="S::benz@ubique.ch::6b6f23e3-5d04-4106-aeb4-a9a62f065231" providerId="AD" clId="Web-{47EE6D2A-7CA9-27DA-A871-2BEC0969B9C0}" dt="2022-08-03T07:47:42.999" v="13"/>
        <pc:sldMkLst>
          <pc:docMk/>
          <pc:sldMk cId="2183112133" sldId="283"/>
        </pc:sldMkLst>
      </pc:sldChg>
    </pc:docChg>
  </pc:docChgLst>
  <pc:docChgLst>
    <pc:chgData name="Patrick Amrein" userId="S::amrein@ubique.ch::a571bbc1-bfcc-49ce-8add-39de9b8f6526" providerId="AD" clId="Web-{AD4CB25B-8845-CBC2-3828-E9A872CE4442}"/>
    <pc:docChg chg="addSld modSld">
      <pc:chgData name="Patrick Amrein" userId="S::amrein@ubique.ch::a571bbc1-bfcc-49ce-8add-39de9b8f6526" providerId="AD" clId="Web-{AD4CB25B-8845-CBC2-3828-E9A872CE4442}" dt="2022-08-03T12:31:39.480" v="350" actId="20577"/>
      <pc:docMkLst>
        <pc:docMk/>
      </pc:docMkLst>
      <pc:sldChg chg="modSp">
        <pc:chgData name="Patrick Amrein" userId="S::amrein@ubique.ch::a571bbc1-bfcc-49ce-8add-39de9b8f6526" providerId="AD" clId="Web-{AD4CB25B-8845-CBC2-3828-E9A872CE4442}" dt="2022-08-03T12:16:17.168" v="15" actId="20577"/>
        <pc:sldMkLst>
          <pc:docMk/>
          <pc:sldMk cId="3028127832" sldId="285"/>
        </pc:sldMkLst>
        <pc:spChg chg="mod">
          <ac:chgData name="Patrick Amrein" userId="S::amrein@ubique.ch::a571bbc1-bfcc-49ce-8add-39de9b8f6526" providerId="AD" clId="Web-{AD4CB25B-8845-CBC2-3828-E9A872CE4442}" dt="2022-08-03T12:16:17.168" v="15" actId="20577"/>
          <ac:spMkLst>
            <pc:docMk/>
            <pc:sldMk cId="3028127832" sldId="285"/>
            <ac:spMk id="2" creationId="{CD243DF9-E27B-13FF-67E4-A5EE1CC4D96A}"/>
          </ac:spMkLst>
        </pc:spChg>
      </pc:sldChg>
      <pc:sldChg chg="modSp">
        <pc:chgData name="Patrick Amrein" userId="S::amrein@ubique.ch::a571bbc1-bfcc-49ce-8add-39de9b8f6526" providerId="AD" clId="Web-{AD4CB25B-8845-CBC2-3828-E9A872CE4442}" dt="2022-08-03T12:18:47.001" v="46" actId="20577"/>
        <pc:sldMkLst>
          <pc:docMk/>
          <pc:sldMk cId="2829835780" sldId="287"/>
        </pc:sldMkLst>
        <pc:spChg chg="mod">
          <ac:chgData name="Patrick Amrein" userId="S::amrein@ubique.ch::a571bbc1-bfcc-49ce-8add-39de9b8f6526" providerId="AD" clId="Web-{AD4CB25B-8845-CBC2-3828-E9A872CE4442}" dt="2022-08-03T12:18:47.001" v="46" actId="20577"/>
          <ac:spMkLst>
            <pc:docMk/>
            <pc:sldMk cId="2829835780" sldId="287"/>
            <ac:spMk id="5" creationId="{B78AA0B1-26F0-3CA2-E028-B5B258691228}"/>
          </ac:spMkLst>
        </pc:spChg>
      </pc:sldChg>
      <pc:sldChg chg="modSp">
        <pc:chgData name="Patrick Amrein" userId="S::amrein@ubique.ch::a571bbc1-bfcc-49ce-8add-39de9b8f6526" providerId="AD" clId="Web-{AD4CB25B-8845-CBC2-3828-E9A872CE4442}" dt="2022-08-03T12:18:55.611" v="51" actId="20577"/>
        <pc:sldMkLst>
          <pc:docMk/>
          <pc:sldMk cId="2514656467" sldId="288"/>
        </pc:sldMkLst>
        <pc:spChg chg="mod">
          <ac:chgData name="Patrick Amrein" userId="S::amrein@ubique.ch::a571bbc1-bfcc-49ce-8add-39de9b8f6526" providerId="AD" clId="Web-{AD4CB25B-8845-CBC2-3828-E9A872CE4442}" dt="2022-08-03T12:18:55.611" v="51" actId="20577"/>
          <ac:spMkLst>
            <pc:docMk/>
            <pc:sldMk cId="2514656467" sldId="288"/>
            <ac:spMk id="2" creationId="{D1C338E6-C200-EF13-350C-BA03F5554F67}"/>
          </ac:spMkLst>
        </pc:spChg>
      </pc:sldChg>
      <pc:sldChg chg="modSp">
        <pc:chgData name="Patrick Amrein" userId="S::amrein@ubique.ch::a571bbc1-bfcc-49ce-8add-39de9b8f6526" providerId="AD" clId="Web-{AD4CB25B-8845-CBC2-3828-E9A872CE4442}" dt="2022-08-03T12:30:18.009" v="338" actId="20577"/>
        <pc:sldMkLst>
          <pc:docMk/>
          <pc:sldMk cId="1876837912" sldId="289"/>
        </pc:sldMkLst>
        <pc:spChg chg="mod">
          <ac:chgData name="Patrick Amrein" userId="S::amrein@ubique.ch::a571bbc1-bfcc-49ce-8add-39de9b8f6526" providerId="AD" clId="Web-{AD4CB25B-8845-CBC2-3828-E9A872CE4442}" dt="2022-08-03T12:30:18.009" v="338" actId="20577"/>
          <ac:spMkLst>
            <pc:docMk/>
            <pc:sldMk cId="1876837912" sldId="289"/>
            <ac:spMk id="6" creationId="{094F8775-B967-B406-758A-035E01B5373A}"/>
          </ac:spMkLst>
        </pc:spChg>
      </pc:sldChg>
      <pc:sldChg chg="modSp">
        <pc:chgData name="Patrick Amrein" userId="S::amrein@ubique.ch::a571bbc1-bfcc-49ce-8add-39de9b8f6526" providerId="AD" clId="Web-{AD4CB25B-8845-CBC2-3828-E9A872CE4442}" dt="2022-08-03T12:31:39.480" v="350" actId="20577"/>
        <pc:sldMkLst>
          <pc:docMk/>
          <pc:sldMk cId="1692389615" sldId="293"/>
        </pc:sldMkLst>
        <pc:spChg chg="mod">
          <ac:chgData name="Patrick Amrein" userId="S::amrein@ubique.ch::a571bbc1-bfcc-49ce-8add-39de9b8f6526" providerId="AD" clId="Web-{AD4CB25B-8845-CBC2-3828-E9A872CE4442}" dt="2022-08-03T12:31:39.480" v="350" actId="20577"/>
          <ac:spMkLst>
            <pc:docMk/>
            <pc:sldMk cId="1692389615" sldId="293"/>
            <ac:spMk id="6" creationId="{27E8FAB5-CA90-1762-B427-154A2D19D439}"/>
          </ac:spMkLst>
        </pc:spChg>
      </pc:sldChg>
      <pc:sldChg chg="modSp">
        <pc:chgData name="Patrick Amrein" userId="S::amrein@ubique.ch::a571bbc1-bfcc-49ce-8add-39de9b8f6526" providerId="AD" clId="Web-{AD4CB25B-8845-CBC2-3828-E9A872CE4442}" dt="2022-08-03T12:12:41.208" v="0" actId="20577"/>
        <pc:sldMkLst>
          <pc:docMk/>
          <pc:sldMk cId="483046324" sldId="295"/>
        </pc:sldMkLst>
        <pc:spChg chg="mod">
          <ac:chgData name="Patrick Amrein" userId="S::amrein@ubique.ch::a571bbc1-bfcc-49ce-8add-39de9b8f6526" providerId="AD" clId="Web-{AD4CB25B-8845-CBC2-3828-E9A872CE4442}" dt="2022-08-03T12:12:41.208" v="0" actId="20577"/>
          <ac:spMkLst>
            <pc:docMk/>
            <pc:sldMk cId="483046324" sldId="295"/>
            <ac:spMk id="2" creationId="{D3CC828E-C47E-6480-7885-CF362917D31E}"/>
          </ac:spMkLst>
        </pc:spChg>
      </pc:sldChg>
      <pc:sldChg chg="modSp add">
        <pc:chgData name="Patrick Amrein" userId="S::amrein@ubique.ch::a571bbc1-bfcc-49ce-8add-39de9b8f6526" providerId="AD" clId="Web-{AD4CB25B-8845-CBC2-3828-E9A872CE4442}" dt="2022-08-03T12:28:48.912" v="335" actId="20577"/>
        <pc:sldMkLst>
          <pc:docMk/>
          <pc:sldMk cId="1942381443" sldId="296"/>
        </pc:sldMkLst>
        <pc:spChg chg="mod">
          <ac:chgData name="Patrick Amrein" userId="S::amrein@ubique.ch::a571bbc1-bfcc-49ce-8add-39de9b8f6526" providerId="AD" clId="Web-{AD4CB25B-8845-CBC2-3828-E9A872CE4442}" dt="2022-08-03T12:24:17.637" v="65" actId="20577"/>
          <ac:spMkLst>
            <pc:docMk/>
            <pc:sldMk cId="1942381443" sldId="296"/>
            <ac:spMk id="2" creationId="{D3CC828E-C47E-6480-7885-CF362917D31E}"/>
          </ac:spMkLst>
        </pc:spChg>
        <pc:spChg chg="mod">
          <ac:chgData name="Patrick Amrein" userId="S::amrein@ubique.ch::a571bbc1-bfcc-49ce-8add-39de9b8f6526" providerId="AD" clId="Web-{AD4CB25B-8845-CBC2-3828-E9A872CE4442}" dt="2022-08-03T12:28:48.912" v="335" actId="20577"/>
          <ac:spMkLst>
            <pc:docMk/>
            <pc:sldMk cId="1942381443" sldId="296"/>
            <ac:spMk id="3" creationId="{6B2C0E61-6FB2-7509-C033-41D558352462}"/>
          </ac:spMkLst>
        </pc:spChg>
      </pc:sldChg>
    </pc:docChg>
  </pc:docChgLst>
  <pc:docChgLst>
    <pc:chgData name="Cléa Benz" userId="S::benz@ubique.ch::6b6f23e3-5d04-4106-aeb4-a9a62f065231" providerId="AD" clId="Web-{0A332B83-5015-64D5-A6E1-CE79F18BCD66}"/>
    <pc:docChg chg="modSld">
      <pc:chgData name="Cléa Benz" userId="S::benz@ubique.ch::6b6f23e3-5d04-4106-aeb4-a9a62f065231" providerId="AD" clId="Web-{0A332B83-5015-64D5-A6E1-CE79F18BCD66}" dt="2022-08-03T09:04:28.729" v="12" actId="1076"/>
      <pc:docMkLst>
        <pc:docMk/>
      </pc:docMkLst>
      <pc:sldChg chg="modSp">
        <pc:chgData name="Cléa Benz" userId="S::benz@ubique.ch::6b6f23e3-5d04-4106-aeb4-a9a62f065231" providerId="AD" clId="Web-{0A332B83-5015-64D5-A6E1-CE79F18BCD66}" dt="2022-08-03T09:04:28.729" v="12" actId="1076"/>
        <pc:sldMkLst>
          <pc:docMk/>
          <pc:sldMk cId="3028127832" sldId="285"/>
        </pc:sldMkLst>
        <pc:spChg chg="mod">
          <ac:chgData name="Cléa Benz" userId="S::benz@ubique.ch::6b6f23e3-5d04-4106-aeb4-a9a62f065231" providerId="AD" clId="Web-{0A332B83-5015-64D5-A6E1-CE79F18BCD66}" dt="2022-08-03T09:03:58.806" v="3" actId="20577"/>
          <ac:spMkLst>
            <pc:docMk/>
            <pc:sldMk cId="3028127832" sldId="285"/>
            <ac:spMk id="7" creationId="{6CF0B809-223A-E7A7-70CA-09BC2191FBA2}"/>
          </ac:spMkLst>
        </pc:spChg>
        <pc:spChg chg="mod">
          <ac:chgData name="Cléa Benz" userId="S::benz@ubique.ch::6b6f23e3-5d04-4106-aeb4-a9a62f065231" providerId="AD" clId="Web-{0A332B83-5015-64D5-A6E1-CE79F18BCD66}" dt="2022-08-03T09:04:04.994" v="7" actId="20577"/>
          <ac:spMkLst>
            <pc:docMk/>
            <pc:sldMk cId="3028127832" sldId="285"/>
            <ac:spMk id="9" creationId="{39754351-E284-59AE-9A7A-2ACD571FB76E}"/>
          </ac:spMkLst>
        </pc:spChg>
        <pc:spChg chg="mod">
          <ac:chgData name="Cléa Benz" userId="S::benz@ubique.ch::6b6f23e3-5d04-4106-aeb4-a9a62f065231" providerId="AD" clId="Web-{0A332B83-5015-64D5-A6E1-CE79F18BCD66}" dt="2022-08-03T09:04:28.729" v="12" actId="1076"/>
          <ac:spMkLst>
            <pc:docMk/>
            <pc:sldMk cId="3028127832" sldId="285"/>
            <ac:spMk id="26" creationId="{9EE12FB7-EE15-BC32-CCE0-801AB1BAA2BD}"/>
          </ac:spMkLst>
        </pc:spChg>
      </pc:sldChg>
    </pc:docChg>
  </pc:docChgLst>
  <pc:docChgLst>
    <pc:chgData name="Cléa Benz" userId="S::benz@ubique.ch::6b6f23e3-5d04-4106-aeb4-a9a62f065231" providerId="AD" clId="Web-{88DEA068-9FF4-C1C2-1C2C-3E7DA8EC1948}"/>
    <pc:docChg chg="addSld delSld modSld">
      <pc:chgData name="Cléa Benz" userId="S::benz@ubique.ch::6b6f23e3-5d04-4106-aeb4-a9a62f065231" providerId="AD" clId="Web-{88DEA068-9FF4-C1C2-1C2C-3E7DA8EC1948}" dt="2022-08-03T09:03:25.266" v="39" actId="20577"/>
      <pc:docMkLst>
        <pc:docMk/>
      </pc:docMkLst>
      <pc:sldChg chg="modSp">
        <pc:chgData name="Cléa Benz" userId="S::benz@ubique.ch::6b6f23e3-5d04-4106-aeb4-a9a62f065231" providerId="AD" clId="Web-{88DEA068-9FF4-C1C2-1C2C-3E7DA8EC1948}" dt="2022-08-03T09:00:13.589" v="7" actId="20577"/>
        <pc:sldMkLst>
          <pc:docMk/>
          <pc:sldMk cId="421062071" sldId="267"/>
        </pc:sldMkLst>
        <pc:spChg chg="mod">
          <ac:chgData name="Cléa Benz" userId="S::benz@ubique.ch::6b6f23e3-5d04-4106-aeb4-a9a62f065231" providerId="AD" clId="Web-{88DEA068-9FF4-C1C2-1C2C-3E7DA8EC1948}" dt="2022-08-03T08:59:59.761" v="4" actId="20577"/>
          <ac:spMkLst>
            <pc:docMk/>
            <pc:sldMk cId="421062071" sldId="267"/>
            <ac:spMk id="2" creationId="{75D897CC-966D-2BBC-532C-B0CB24AA422F}"/>
          </ac:spMkLst>
        </pc:spChg>
        <pc:graphicFrameChg chg="modGraphic">
          <ac:chgData name="Cléa Benz" userId="S::benz@ubique.ch::6b6f23e3-5d04-4106-aeb4-a9a62f065231" providerId="AD" clId="Web-{88DEA068-9FF4-C1C2-1C2C-3E7DA8EC1948}" dt="2022-08-03T09:00:13.589" v="7" actId="20577"/>
          <ac:graphicFrameMkLst>
            <pc:docMk/>
            <pc:sldMk cId="421062071" sldId="267"/>
            <ac:graphicFrameMk id="7" creationId="{7E004BC1-CEBE-1A0C-B947-91D6A0629DAD}"/>
          </ac:graphicFrameMkLst>
        </pc:graphicFrameChg>
      </pc:sldChg>
      <pc:sldChg chg="modSp">
        <pc:chgData name="Cléa Benz" userId="S::benz@ubique.ch::6b6f23e3-5d04-4106-aeb4-a9a62f065231" providerId="AD" clId="Web-{88DEA068-9FF4-C1C2-1C2C-3E7DA8EC1948}" dt="2022-08-03T09:03:25.266" v="39" actId="20577"/>
        <pc:sldMkLst>
          <pc:docMk/>
          <pc:sldMk cId="1876837912" sldId="289"/>
        </pc:sldMkLst>
        <pc:spChg chg="mod">
          <ac:chgData name="Cléa Benz" userId="S::benz@ubique.ch::6b6f23e3-5d04-4106-aeb4-a9a62f065231" providerId="AD" clId="Web-{88DEA068-9FF4-C1C2-1C2C-3E7DA8EC1948}" dt="2022-08-03T09:03:25.266" v="39" actId="20577"/>
          <ac:spMkLst>
            <pc:docMk/>
            <pc:sldMk cId="1876837912" sldId="289"/>
            <ac:spMk id="6" creationId="{094F8775-B967-B406-758A-035E01B5373A}"/>
          </ac:spMkLst>
        </pc:spChg>
      </pc:sldChg>
      <pc:sldChg chg="modSp add del replId">
        <pc:chgData name="Cléa Benz" userId="S::benz@ubique.ch::6b6f23e3-5d04-4106-aeb4-a9a62f065231" providerId="AD" clId="Web-{88DEA068-9FF4-C1C2-1C2C-3E7DA8EC1948}" dt="2022-08-03T08:57:19.726" v="3"/>
        <pc:sldMkLst>
          <pc:docMk/>
          <pc:sldMk cId="3301220007" sldId="296"/>
        </pc:sldMkLst>
        <pc:grpChg chg="mod">
          <ac:chgData name="Cléa Benz" userId="S::benz@ubique.ch::6b6f23e3-5d04-4106-aeb4-a9a62f065231" providerId="AD" clId="Web-{88DEA068-9FF4-C1C2-1C2C-3E7DA8EC1948}" dt="2022-08-03T08:57:13.195" v="2" actId="1076"/>
          <ac:grpSpMkLst>
            <pc:docMk/>
            <pc:sldMk cId="3301220007" sldId="296"/>
            <ac:grpSpMk id="23" creationId="{687F20A2-A6A1-83A8-6415-0C1ECC489C06}"/>
          </ac:grpSpMkLst>
        </pc:grpChg>
      </pc:sldChg>
    </pc:docChg>
  </pc:docChgLst>
  <pc:docChgLst>
    <pc:chgData name="Alexander Friedrich" userId="S::friedrich@ubique.ch::d3d6c2ae-1e37-4ba4-b7c0-ecd438ef7059" providerId="AD" clId="Web-{3606A496-CDD2-456F-806B-EDA11941B255}"/>
    <pc:docChg chg="modSld">
      <pc:chgData name="Alexander Friedrich" userId="S::friedrich@ubique.ch::d3d6c2ae-1e37-4ba4-b7c0-ecd438ef7059" providerId="AD" clId="Web-{3606A496-CDD2-456F-806B-EDA11941B255}" dt="2022-08-03T09:05:18.730" v="13" actId="20577"/>
      <pc:docMkLst>
        <pc:docMk/>
      </pc:docMkLst>
      <pc:sldChg chg="delSp modSp">
        <pc:chgData name="Alexander Friedrich" userId="S::friedrich@ubique.ch::d3d6c2ae-1e37-4ba4-b7c0-ecd438ef7059" providerId="AD" clId="Web-{3606A496-CDD2-456F-806B-EDA11941B255}" dt="2022-08-03T09:05:18.730" v="13" actId="20577"/>
        <pc:sldMkLst>
          <pc:docMk/>
          <pc:sldMk cId="2514656467" sldId="288"/>
        </pc:sldMkLst>
        <pc:spChg chg="topLvl">
          <ac:chgData name="Alexander Friedrich" userId="S::friedrich@ubique.ch::d3d6c2ae-1e37-4ba4-b7c0-ecd438ef7059" providerId="AD" clId="Web-{3606A496-CDD2-456F-806B-EDA11941B255}" dt="2022-08-03T09:03:20.227" v="0"/>
          <ac:spMkLst>
            <pc:docMk/>
            <pc:sldMk cId="2514656467" sldId="288"/>
            <ac:spMk id="8" creationId="{1428753A-F3D6-B05E-C5DB-F81E1BAB09BD}"/>
          </ac:spMkLst>
        </pc:spChg>
        <pc:spChg chg="topLvl">
          <ac:chgData name="Alexander Friedrich" userId="S::friedrich@ubique.ch::d3d6c2ae-1e37-4ba4-b7c0-ecd438ef7059" providerId="AD" clId="Web-{3606A496-CDD2-456F-806B-EDA11941B255}" dt="2022-08-03T09:03:20.227" v="0"/>
          <ac:spMkLst>
            <pc:docMk/>
            <pc:sldMk cId="2514656467" sldId="288"/>
            <ac:spMk id="15" creationId="{C18A08F8-8A2A-E673-0F3B-16DD208F275E}"/>
          </ac:spMkLst>
        </pc:spChg>
        <pc:spChg chg="topLvl">
          <ac:chgData name="Alexander Friedrich" userId="S::friedrich@ubique.ch::d3d6c2ae-1e37-4ba4-b7c0-ecd438ef7059" providerId="AD" clId="Web-{3606A496-CDD2-456F-806B-EDA11941B255}" dt="2022-08-03T09:03:20.227" v="0"/>
          <ac:spMkLst>
            <pc:docMk/>
            <pc:sldMk cId="2514656467" sldId="288"/>
            <ac:spMk id="16" creationId="{273F3412-E59D-3FA5-3517-10ABDCB4646A}"/>
          </ac:spMkLst>
        </pc:spChg>
        <pc:spChg chg="topLvl">
          <ac:chgData name="Alexander Friedrich" userId="S::friedrich@ubique.ch::d3d6c2ae-1e37-4ba4-b7c0-ecd438ef7059" providerId="AD" clId="Web-{3606A496-CDD2-456F-806B-EDA11941B255}" dt="2022-08-03T09:03:20.227" v="0"/>
          <ac:spMkLst>
            <pc:docMk/>
            <pc:sldMk cId="2514656467" sldId="288"/>
            <ac:spMk id="17" creationId="{AFF6CD90-8619-4FBB-8EA3-9AB823F98628}"/>
          </ac:spMkLst>
        </pc:spChg>
        <pc:grpChg chg="topLvl">
          <ac:chgData name="Alexander Friedrich" userId="S::friedrich@ubique.ch::d3d6c2ae-1e37-4ba4-b7c0-ecd438ef7059" providerId="AD" clId="Web-{3606A496-CDD2-456F-806B-EDA11941B255}" dt="2022-08-03T09:03:20.227" v="0"/>
          <ac:grpSpMkLst>
            <pc:docMk/>
            <pc:sldMk cId="2514656467" sldId="288"/>
            <ac:grpSpMk id="9" creationId="{5E038642-C3B3-B55B-BD86-213FE1F19E50}"/>
          </ac:grpSpMkLst>
        </pc:grpChg>
        <pc:grpChg chg="topLvl">
          <ac:chgData name="Alexander Friedrich" userId="S::friedrich@ubique.ch::d3d6c2ae-1e37-4ba4-b7c0-ecd438ef7059" providerId="AD" clId="Web-{3606A496-CDD2-456F-806B-EDA11941B255}" dt="2022-08-03T09:03:20.227" v="0"/>
          <ac:grpSpMkLst>
            <pc:docMk/>
            <pc:sldMk cId="2514656467" sldId="288"/>
            <ac:grpSpMk id="12" creationId="{9C471F49-3B0F-D24D-1BE8-0FEF74638C5F}"/>
          </ac:grpSpMkLst>
        </pc:grpChg>
        <pc:grpChg chg="del">
          <ac:chgData name="Alexander Friedrich" userId="S::friedrich@ubique.ch::d3d6c2ae-1e37-4ba4-b7c0-ecd438ef7059" providerId="AD" clId="Web-{3606A496-CDD2-456F-806B-EDA11941B255}" dt="2022-08-03T09:03:20.227" v="0"/>
          <ac:grpSpMkLst>
            <pc:docMk/>
            <pc:sldMk cId="2514656467" sldId="288"/>
            <ac:grpSpMk id="23" creationId="{687F20A2-A6A1-83A8-6415-0C1ECC489C06}"/>
          </ac:grpSpMkLst>
        </pc:grpChg>
        <pc:graphicFrameChg chg="mod topLvl modGraphic">
          <ac:chgData name="Alexander Friedrich" userId="S::friedrich@ubique.ch::d3d6c2ae-1e37-4ba4-b7c0-ecd438ef7059" providerId="AD" clId="Web-{3606A496-CDD2-456F-806B-EDA11941B255}" dt="2022-08-03T09:05:18.730" v="13" actId="20577"/>
          <ac:graphicFrameMkLst>
            <pc:docMk/>
            <pc:sldMk cId="2514656467" sldId="288"/>
            <ac:graphicFrameMk id="7" creationId="{D7A9E43F-60F9-2E51-7B80-3DDC92E97B37}"/>
          </ac:graphicFrameMkLst>
        </pc:graphicFrameChg>
        <pc:cxnChg chg="topLvl">
          <ac:chgData name="Alexander Friedrich" userId="S::friedrich@ubique.ch::d3d6c2ae-1e37-4ba4-b7c0-ecd438ef7059" providerId="AD" clId="Web-{3606A496-CDD2-456F-806B-EDA11941B255}" dt="2022-08-03T09:03:20.227" v="0"/>
          <ac:cxnSpMkLst>
            <pc:docMk/>
            <pc:sldMk cId="2514656467" sldId="288"/>
            <ac:cxnSpMk id="18" creationId="{C6369860-4446-90D9-ABB5-3C8177FF515E}"/>
          </ac:cxnSpMkLst>
        </pc:cxnChg>
        <pc:cxnChg chg="topLvl">
          <ac:chgData name="Alexander Friedrich" userId="S::friedrich@ubique.ch::d3d6c2ae-1e37-4ba4-b7c0-ecd438ef7059" providerId="AD" clId="Web-{3606A496-CDD2-456F-806B-EDA11941B255}" dt="2022-08-03T09:03:20.227" v="0"/>
          <ac:cxnSpMkLst>
            <pc:docMk/>
            <pc:sldMk cId="2514656467" sldId="288"/>
            <ac:cxnSpMk id="20" creationId="{C0EF6D74-5EE4-F83B-C4C7-F3B8947F6999}"/>
          </ac:cxnSpMkLst>
        </pc:cxnChg>
        <pc:cxnChg chg="topLvl">
          <ac:chgData name="Alexander Friedrich" userId="S::friedrich@ubique.ch::d3d6c2ae-1e37-4ba4-b7c0-ecd438ef7059" providerId="AD" clId="Web-{3606A496-CDD2-456F-806B-EDA11941B255}" dt="2022-08-03T09:03:20.227" v="0"/>
          <ac:cxnSpMkLst>
            <pc:docMk/>
            <pc:sldMk cId="2514656467" sldId="288"/>
            <ac:cxnSpMk id="22" creationId="{029AF0B0-905B-146C-6E64-0E85AEA26407}"/>
          </ac:cxnSpMkLst>
        </pc:cxnChg>
      </pc:sldChg>
    </pc:docChg>
  </pc:docChgLst>
  <pc:docChgLst>
    <pc:chgData name="Alexander Friedrich" userId="d3d6c2ae-1e37-4ba4-b7c0-ecd438ef7059" providerId="ADAL" clId="{7030962C-3491-409C-9288-A13D562B43DA}"/>
    <pc:docChg chg="undo redo custSel modSld sldOrd">
      <pc:chgData name="Alexander Friedrich" userId="d3d6c2ae-1e37-4ba4-b7c0-ecd438ef7059" providerId="ADAL" clId="{7030962C-3491-409C-9288-A13D562B43DA}" dt="2022-08-02T15:26:59.534" v="4337"/>
      <pc:docMkLst>
        <pc:docMk/>
      </pc:docMkLst>
      <pc:sldChg chg="modSp mod addCm modCm">
        <pc:chgData name="Alexander Friedrich" userId="d3d6c2ae-1e37-4ba4-b7c0-ecd438ef7059" providerId="ADAL" clId="{7030962C-3491-409C-9288-A13D562B43DA}" dt="2022-08-02T11:14:07.909" v="443"/>
        <pc:sldMkLst>
          <pc:docMk/>
          <pc:sldMk cId="2563488713" sldId="263"/>
        </pc:sldMkLst>
        <pc:picChg chg="mod">
          <ac:chgData name="Alexander Friedrich" userId="d3d6c2ae-1e37-4ba4-b7c0-ecd438ef7059" providerId="ADAL" clId="{7030962C-3491-409C-9288-A13D562B43DA}" dt="2022-08-02T09:56:07.490" v="285" actId="1440"/>
          <ac:picMkLst>
            <pc:docMk/>
            <pc:sldMk cId="2563488713" sldId="263"/>
            <ac:picMk id="11" creationId="{9A6D64A0-3F5A-9B12-26AB-7E81DA99DF63}"/>
          </ac:picMkLst>
        </pc:picChg>
        <pc:picChg chg="mod">
          <ac:chgData name="Alexander Friedrich" userId="d3d6c2ae-1e37-4ba4-b7c0-ecd438ef7059" providerId="ADAL" clId="{7030962C-3491-409C-9288-A13D562B43DA}" dt="2022-08-02T09:56:01.370" v="284" actId="1440"/>
          <ac:picMkLst>
            <pc:docMk/>
            <pc:sldMk cId="2563488713" sldId="263"/>
            <ac:picMk id="13" creationId="{566BE83D-EBBA-CB83-342E-C9621B83A109}"/>
          </ac:picMkLst>
        </pc:picChg>
      </pc:sldChg>
      <pc:sldChg chg="addSp delSp modSp mod setBg addCm modCm">
        <pc:chgData name="Alexander Friedrich" userId="d3d6c2ae-1e37-4ba4-b7c0-ecd438ef7059" providerId="ADAL" clId="{7030962C-3491-409C-9288-A13D562B43DA}" dt="2022-08-02T15:18:13.944" v="4149" actId="20577"/>
        <pc:sldMkLst>
          <pc:docMk/>
          <pc:sldMk cId="421062071" sldId="267"/>
        </pc:sldMkLst>
        <pc:spChg chg="mod">
          <ac:chgData name="Alexander Friedrich" userId="d3d6c2ae-1e37-4ba4-b7c0-ecd438ef7059" providerId="ADAL" clId="{7030962C-3491-409C-9288-A13D562B43DA}" dt="2022-08-02T08:31:42.850" v="30" actId="26606"/>
          <ac:spMkLst>
            <pc:docMk/>
            <pc:sldMk cId="421062071" sldId="267"/>
            <ac:spMk id="2" creationId="{75D897CC-966D-2BBC-532C-B0CB24AA422F}"/>
          </ac:spMkLst>
        </pc:spChg>
        <pc:spChg chg="add del">
          <ac:chgData name="Alexander Friedrich" userId="d3d6c2ae-1e37-4ba4-b7c0-ecd438ef7059" providerId="ADAL" clId="{7030962C-3491-409C-9288-A13D562B43DA}" dt="2022-08-02T08:27:17.018" v="7" actId="26606"/>
          <ac:spMkLst>
            <pc:docMk/>
            <pc:sldMk cId="421062071" sldId="267"/>
            <ac:spMk id="13" creationId="{6A84B152-3496-4C52-AF08-97AFFC09DD2C}"/>
          </ac:spMkLst>
        </pc:spChg>
        <pc:spChg chg="add del">
          <ac:chgData name="Alexander Friedrich" userId="d3d6c2ae-1e37-4ba4-b7c0-ecd438ef7059" providerId="ADAL" clId="{7030962C-3491-409C-9288-A13D562B43DA}" dt="2022-08-02T08:30:23.238" v="22" actId="26606"/>
          <ac:spMkLst>
            <pc:docMk/>
            <pc:sldMk cId="421062071" sldId="267"/>
            <ac:spMk id="14" creationId="{257363FD-7E77-4145-9483-331A807ADF0E}"/>
          </ac:spMkLst>
        </pc:spChg>
        <pc:spChg chg="add del">
          <ac:chgData name="Alexander Friedrich" userId="d3d6c2ae-1e37-4ba4-b7c0-ecd438ef7059" providerId="ADAL" clId="{7030962C-3491-409C-9288-A13D562B43DA}" dt="2022-08-02T08:27:17.018" v="7" actId="26606"/>
          <ac:spMkLst>
            <pc:docMk/>
            <pc:sldMk cId="421062071" sldId="267"/>
            <ac:spMk id="15" creationId="{6B2ADB95-0FA3-4BD7-A8AC-89D014A83E5B}"/>
          </ac:spMkLst>
        </pc:spChg>
        <pc:spChg chg="add del">
          <ac:chgData name="Alexander Friedrich" userId="d3d6c2ae-1e37-4ba4-b7c0-ecd438ef7059" providerId="ADAL" clId="{7030962C-3491-409C-9288-A13D562B43DA}" dt="2022-08-02T08:27:17.018" v="7" actId="26606"/>
          <ac:spMkLst>
            <pc:docMk/>
            <pc:sldMk cId="421062071" sldId="267"/>
            <ac:spMk id="17" creationId="{C924DBCE-E731-4B22-8181-A39C1D86276C}"/>
          </ac:spMkLst>
        </pc:spChg>
        <pc:spChg chg="add del">
          <ac:chgData name="Alexander Friedrich" userId="d3d6c2ae-1e37-4ba4-b7c0-ecd438ef7059" providerId="ADAL" clId="{7030962C-3491-409C-9288-A13D562B43DA}" dt="2022-08-02T08:30:56.953" v="28" actId="26606"/>
          <ac:spMkLst>
            <pc:docMk/>
            <pc:sldMk cId="421062071" sldId="267"/>
            <ac:spMk id="18" creationId="{9228552E-C8B1-4A80-8448-0787CE0FC704}"/>
          </ac:spMkLst>
        </pc:spChg>
        <pc:spChg chg="add del">
          <ac:chgData name="Alexander Friedrich" userId="d3d6c2ae-1e37-4ba4-b7c0-ecd438ef7059" providerId="ADAL" clId="{7030962C-3491-409C-9288-A13D562B43DA}" dt="2022-08-02T08:27:17.018" v="7" actId="26606"/>
          <ac:spMkLst>
            <pc:docMk/>
            <pc:sldMk cId="421062071" sldId="267"/>
            <ac:spMk id="19" creationId="{4CBF9756-6AC8-4C65-84DF-56FBFFA1D873}"/>
          </ac:spMkLst>
        </pc:spChg>
        <pc:spChg chg="add del">
          <ac:chgData name="Alexander Friedrich" userId="d3d6c2ae-1e37-4ba4-b7c0-ecd438ef7059" providerId="ADAL" clId="{7030962C-3491-409C-9288-A13D562B43DA}" dt="2022-08-02T08:27:17.018" v="7" actId="26606"/>
          <ac:spMkLst>
            <pc:docMk/>
            <pc:sldMk cId="421062071" sldId="267"/>
            <ac:spMk id="21" creationId="{2D385988-EAAF-4C27-AF8A-2BFBECAF3D4F}"/>
          </ac:spMkLst>
        </pc:spChg>
        <pc:spChg chg="add del">
          <ac:chgData name="Alexander Friedrich" userId="d3d6c2ae-1e37-4ba4-b7c0-ecd438ef7059" providerId="ADAL" clId="{7030962C-3491-409C-9288-A13D562B43DA}" dt="2022-08-02T08:27:17.018" v="7" actId="26606"/>
          <ac:spMkLst>
            <pc:docMk/>
            <pc:sldMk cId="421062071" sldId="267"/>
            <ac:spMk id="25" creationId="{B621D332-7329-4994-8836-C429A51B7549}"/>
          </ac:spMkLst>
        </pc:spChg>
        <pc:spChg chg="add del">
          <ac:chgData name="Alexander Friedrich" userId="d3d6c2ae-1e37-4ba4-b7c0-ecd438ef7059" providerId="ADAL" clId="{7030962C-3491-409C-9288-A13D562B43DA}" dt="2022-08-02T08:27:17.018" v="7" actId="26606"/>
          <ac:spMkLst>
            <pc:docMk/>
            <pc:sldMk cId="421062071" sldId="267"/>
            <ac:spMk id="27" creationId="{2D20F754-35A9-4508-BE3C-C59996D1437B}"/>
          </ac:spMkLst>
        </pc:spChg>
        <pc:graphicFrameChg chg="mod modGraphic">
          <ac:chgData name="Alexander Friedrich" userId="d3d6c2ae-1e37-4ba4-b7c0-ecd438ef7059" providerId="ADAL" clId="{7030962C-3491-409C-9288-A13D562B43DA}" dt="2022-08-02T15:18:13.944" v="4149" actId="20577"/>
          <ac:graphicFrameMkLst>
            <pc:docMk/>
            <pc:sldMk cId="421062071" sldId="267"/>
            <ac:graphicFrameMk id="7" creationId="{7E004BC1-CEBE-1A0C-B947-91D6A0629DAD}"/>
          </ac:graphicFrameMkLst>
        </pc:graphicFrameChg>
        <pc:picChg chg="add del">
          <ac:chgData name="Alexander Friedrich" userId="d3d6c2ae-1e37-4ba4-b7c0-ecd438ef7059" providerId="ADAL" clId="{7030962C-3491-409C-9288-A13D562B43DA}" dt="2022-08-02T08:27:10.337" v="5" actId="26606"/>
          <ac:picMkLst>
            <pc:docMk/>
            <pc:sldMk cId="421062071" sldId="267"/>
            <ac:picMk id="9" creationId="{21FA7BF7-AEEA-E787-4305-727761F77C0E}"/>
          </ac:picMkLst>
        </pc:picChg>
        <pc:picChg chg="add del">
          <ac:chgData name="Alexander Friedrich" userId="d3d6c2ae-1e37-4ba4-b7c0-ecd438ef7059" providerId="ADAL" clId="{7030962C-3491-409C-9288-A13D562B43DA}" dt="2022-08-02T08:29:20.528" v="18" actId="26606"/>
          <ac:picMkLst>
            <pc:docMk/>
            <pc:sldMk cId="421062071" sldId="267"/>
            <ac:picMk id="10" creationId="{749E6A7E-4D8D-7D0B-4B9A-EE7C906E4AB6}"/>
          </ac:picMkLst>
        </pc:picChg>
        <pc:picChg chg="add del">
          <ac:chgData name="Alexander Friedrich" userId="d3d6c2ae-1e37-4ba4-b7c0-ecd438ef7059" providerId="ADAL" clId="{7030962C-3491-409C-9288-A13D562B43DA}" dt="2022-08-02T08:27:17.018" v="7" actId="26606"/>
          <ac:picMkLst>
            <pc:docMk/>
            <pc:sldMk cId="421062071" sldId="267"/>
            <ac:picMk id="11" creationId="{2FACBDE8-20B4-2693-C0E0-20441631C0D0}"/>
          </ac:picMkLst>
        </pc:picChg>
        <pc:picChg chg="add del">
          <ac:chgData name="Alexander Friedrich" userId="d3d6c2ae-1e37-4ba4-b7c0-ecd438ef7059" providerId="ADAL" clId="{7030962C-3491-409C-9288-A13D562B43DA}" dt="2022-08-02T08:30:23.238" v="22" actId="26606"/>
          <ac:picMkLst>
            <pc:docMk/>
            <pc:sldMk cId="421062071" sldId="267"/>
            <ac:picMk id="12" creationId="{959EA6F4-7A48-7E95-2B90-A604C4C654E8}"/>
          </ac:picMkLst>
        </pc:picChg>
        <pc:picChg chg="add del">
          <ac:chgData name="Alexander Friedrich" userId="d3d6c2ae-1e37-4ba4-b7c0-ecd438ef7059" providerId="ADAL" clId="{7030962C-3491-409C-9288-A13D562B43DA}" dt="2022-08-02T08:30:27.164" v="24" actId="26606"/>
          <ac:picMkLst>
            <pc:docMk/>
            <pc:sldMk cId="421062071" sldId="267"/>
            <ac:picMk id="16" creationId="{483424FE-8956-5285-07E6-4F348B82658A}"/>
          </ac:picMkLst>
        </pc:picChg>
        <pc:picChg chg="add del">
          <ac:chgData name="Alexander Friedrich" userId="d3d6c2ae-1e37-4ba4-b7c0-ecd438ef7059" providerId="ADAL" clId="{7030962C-3491-409C-9288-A13D562B43DA}" dt="2022-08-02T08:30:56.953" v="28" actId="26606"/>
          <ac:picMkLst>
            <pc:docMk/>
            <pc:sldMk cId="421062071" sldId="267"/>
            <ac:picMk id="20" creationId="{107AFB00-C940-7ACB-78C1-CF2E74CA636B}"/>
          </ac:picMkLst>
        </pc:picChg>
        <pc:cxnChg chg="add mod">
          <ac:chgData name="Alexander Friedrich" userId="d3d6c2ae-1e37-4ba4-b7c0-ecd438ef7059" providerId="ADAL" clId="{7030962C-3491-409C-9288-A13D562B43DA}" dt="2022-08-02T09:36:12.817" v="183"/>
          <ac:cxnSpMkLst>
            <pc:docMk/>
            <pc:sldMk cId="421062071" sldId="267"/>
            <ac:cxnSpMk id="22" creationId="{0C90991F-B86F-211D-10EE-3055FCC7C5DB}"/>
          </ac:cxnSpMkLst>
        </pc:cxnChg>
        <pc:cxnChg chg="add del">
          <ac:chgData name="Alexander Friedrich" userId="d3d6c2ae-1e37-4ba4-b7c0-ecd438ef7059" providerId="ADAL" clId="{7030962C-3491-409C-9288-A13D562B43DA}" dt="2022-08-02T08:27:17.018" v="7" actId="26606"/>
          <ac:cxnSpMkLst>
            <pc:docMk/>
            <pc:sldMk cId="421062071" sldId="267"/>
            <ac:cxnSpMk id="23" creationId="{43621FD4-D14D-45D5-9A57-9A2DE5EA59C0}"/>
          </ac:cxnSpMkLst>
        </pc:cxnChg>
      </pc:sldChg>
      <pc:sldChg chg="addSp modSp mod addCm delCm modCm">
        <pc:chgData name="Alexander Friedrich" userId="d3d6c2ae-1e37-4ba4-b7c0-ecd438ef7059" providerId="ADAL" clId="{7030962C-3491-409C-9288-A13D562B43DA}" dt="2022-08-02T15:19:39.664" v="4297" actId="20577"/>
        <pc:sldMkLst>
          <pc:docMk/>
          <pc:sldMk cId="106676152" sldId="268"/>
        </pc:sldMkLst>
        <pc:graphicFrameChg chg="mod modGraphic">
          <ac:chgData name="Alexander Friedrich" userId="d3d6c2ae-1e37-4ba4-b7c0-ecd438ef7059" providerId="ADAL" clId="{7030962C-3491-409C-9288-A13D562B43DA}" dt="2022-08-02T15:19:39.664" v="4297" actId="20577"/>
          <ac:graphicFrameMkLst>
            <pc:docMk/>
            <pc:sldMk cId="106676152" sldId="268"/>
            <ac:graphicFrameMk id="7" creationId="{7E004BC1-CEBE-1A0C-B947-91D6A0629DAD}"/>
          </ac:graphicFrameMkLst>
        </pc:graphicFrameChg>
        <pc:cxnChg chg="add mod">
          <ac:chgData name="Alexander Friedrich" userId="d3d6c2ae-1e37-4ba4-b7c0-ecd438ef7059" providerId="ADAL" clId="{7030962C-3491-409C-9288-A13D562B43DA}" dt="2022-08-02T09:30:07.577" v="126" actId="1038"/>
          <ac:cxnSpMkLst>
            <pc:docMk/>
            <pc:sldMk cId="106676152" sldId="268"/>
            <ac:cxnSpMk id="5" creationId="{D9A70F1E-D457-42F1-C6D7-2F4021EB54D3}"/>
          </ac:cxnSpMkLst>
        </pc:cxnChg>
      </pc:sldChg>
      <pc:sldChg chg="addSp modSp mod addCm delCm modCm">
        <pc:chgData name="Alexander Friedrich" userId="d3d6c2ae-1e37-4ba4-b7c0-ecd438ef7059" providerId="ADAL" clId="{7030962C-3491-409C-9288-A13D562B43DA}" dt="2022-08-02T14:13:26.551" v="3050" actId="20577"/>
        <pc:sldMkLst>
          <pc:docMk/>
          <pc:sldMk cId="30405474" sldId="270"/>
        </pc:sldMkLst>
        <pc:spChg chg="mod">
          <ac:chgData name="Alexander Friedrich" userId="d3d6c2ae-1e37-4ba4-b7c0-ecd438ef7059" providerId="ADAL" clId="{7030962C-3491-409C-9288-A13D562B43DA}" dt="2022-08-02T14:13:26.551" v="3050" actId="20577"/>
          <ac:spMkLst>
            <pc:docMk/>
            <pc:sldMk cId="30405474" sldId="270"/>
            <ac:spMk id="3" creationId="{72A0C00B-7E81-042B-B1F9-13A375453AE3}"/>
          </ac:spMkLst>
        </pc:spChg>
        <pc:spChg chg="add mod">
          <ac:chgData name="Alexander Friedrich" userId="d3d6c2ae-1e37-4ba4-b7c0-ecd438ef7059" providerId="ADAL" clId="{7030962C-3491-409C-9288-A13D562B43DA}" dt="2022-08-02T09:41:29.657" v="232" actId="2711"/>
          <ac:spMkLst>
            <pc:docMk/>
            <pc:sldMk cId="30405474" sldId="270"/>
            <ac:spMk id="5" creationId="{BF88060A-A54D-DB23-B1AF-D749BF1DBFA1}"/>
          </ac:spMkLst>
        </pc:spChg>
        <pc:spChg chg="add mod">
          <ac:chgData name="Alexander Friedrich" userId="d3d6c2ae-1e37-4ba4-b7c0-ecd438ef7059" providerId="ADAL" clId="{7030962C-3491-409C-9288-A13D562B43DA}" dt="2022-08-02T09:40:32.115" v="220" actId="255"/>
          <ac:spMkLst>
            <pc:docMk/>
            <pc:sldMk cId="30405474" sldId="270"/>
            <ac:spMk id="6" creationId="{FDE2EAF9-CF42-4BE1-FE66-7F3D3E202A34}"/>
          </ac:spMkLst>
        </pc:spChg>
        <pc:picChg chg="mod">
          <ac:chgData name="Alexander Friedrich" userId="d3d6c2ae-1e37-4ba4-b7c0-ecd438ef7059" providerId="ADAL" clId="{7030962C-3491-409C-9288-A13D562B43DA}" dt="2022-08-02T09:42:54.695" v="236" actId="14100"/>
          <ac:picMkLst>
            <pc:docMk/>
            <pc:sldMk cId="30405474" sldId="270"/>
            <ac:picMk id="3074" creationId="{834B0926-4A9A-A498-A4C9-41436F1298E0}"/>
          </ac:picMkLst>
        </pc:picChg>
      </pc:sldChg>
      <pc:sldChg chg="addSp delSp modSp mod modAnim addCm">
        <pc:chgData name="Alexander Friedrich" userId="d3d6c2ae-1e37-4ba4-b7c0-ecd438ef7059" providerId="ADAL" clId="{7030962C-3491-409C-9288-A13D562B43DA}" dt="2022-08-02T11:13:25.671" v="442" actId="20577"/>
        <pc:sldMkLst>
          <pc:docMk/>
          <pc:sldMk cId="2260853622" sldId="276"/>
        </pc:sldMkLst>
        <pc:spChg chg="add del">
          <ac:chgData name="Alexander Friedrich" userId="d3d6c2ae-1e37-4ba4-b7c0-ecd438ef7059" providerId="ADAL" clId="{7030962C-3491-409C-9288-A13D562B43DA}" dt="2022-08-02T09:52:31.897" v="279" actId="478"/>
          <ac:spMkLst>
            <pc:docMk/>
            <pc:sldMk cId="2260853622" sldId="276"/>
            <ac:spMk id="4" creationId="{C8E5C4FD-B579-A6E1-E35F-CF590B7C5BB6}"/>
          </ac:spMkLst>
        </pc:spChg>
        <pc:spChg chg="mod">
          <ac:chgData name="Alexander Friedrich" userId="d3d6c2ae-1e37-4ba4-b7c0-ecd438ef7059" providerId="ADAL" clId="{7030962C-3491-409C-9288-A13D562B43DA}" dt="2022-08-02T09:59:10.779" v="307" actId="207"/>
          <ac:spMkLst>
            <pc:docMk/>
            <pc:sldMk cId="2260853622" sldId="276"/>
            <ac:spMk id="7" creationId="{E95DB398-3FAC-D665-4C19-832593C2C0D1}"/>
          </ac:spMkLst>
        </pc:spChg>
        <pc:spChg chg="mod">
          <ac:chgData name="Alexander Friedrich" userId="d3d6c2ae-1e37-4ba4-b7c0-ecd438ef7059" providerId="ADAL" clId="{7030962C-3491-409C-9288-A13D562B43DA}" dt="2022-08-02T09:57:49.335" v="296" actId="1076"/>
          <ac:spMkLst>
            <pc:docMk/>
            <pc:sldMk cId="2260853622" sldId="276"/>
            <ac:spMk id="9" creationId="{E9696599-513B-D740-69FB-1AF0CD32F228}"/>
          </ac:spMkLst>
        </pc:spChg>
        <pc:spChg chg="mod">
          <ac:chgData name="Alexander Friedrich" userId="d3d6c2ae-1e37-4ba4-b7c0-ecd438ef7059" providerId="ADAL" clId="{7030962C-3491-409C-9288-A13D562B43DA}" dt="2022-08-02T11:13:25.671" v="442" actId="20577"/>
          <ac:spMkLst>
            <pc:docMk/>
            <pc:sldMk cId="2260853622" sldId="276"/>
            <ac:spMk id="13" creationId="{63058248-E224-7CB9-4121-D7C2BBBEE2F9}"/>
          </ac:spMkLst>
        </pc:spChg>
        <pc:spChg chg="mod">
          <ac:chgData name="Alexander Friedrich" userId="d3d6c2ae-1e37-4ba4-b7c0-ecd438ef7059" providerId="ADAL" clId="{7030962C-3491-409C-9288-A13D562B43DA}" dt="2022-08-02T11:13:09.714" v="427"/>
          <ac:spMkLst>
            <pc:docMk/>
            <pc:sldMk cId="2260853622" sldId="276"/>
            <ac:spMk id="14" creationId="{463A9450-47CB-6EC0-BA4D-EEA43B664B8A}"/>
          </ac:spMkLst>
        </pc:spChg>
        <pc:grpChg chg="add mod">
          <ac:chgData name="Alexander Friedrich" userId="d3d6c2ae-1e37-4ba4-b7c0-ecd438ef7059" providerId="ADAL" clId="{7030962C-3491-409C-9288-A13D562B43DA}" dt="2022-08-02T11:13:14.304" v="428" actId="1076"/>
          <ac:grpSpMkLst>
            <pc:docMk/>
            <pc:sldMk cId="2260853622" sldId="276"/>
            <ac:grpSpMk id="12" creationId="{734FBA4B-A56F-AEA0-C099-0F8D724194C2}"/>
          </ac:grpSpMkLst>
        </pc:grpChg>
        <pc:picChg chg="del">
          <ac:chgData name="Alexander Friedrich" userId="d3d6c2ae-1e37-4ba4-b7c0-ecd438ef7059" providerId="ADAL" clId="{7030962C-3491-409C-9288-A13D562B43DA}" dt="2022-08-02T09:57:43.281" v="295" actId="478"/>
          <ac:picMkLst>
            <pc:docMk/>
            <pc:sldMk cId="2260853622" sldId="276"/>
            <ac:picMk id="8" creationId="{CD84BB0C-FA19-1EC5-5BC0-C0C34B56DE2B}"/>
          </ac:picMkLst>
        </pc:picChg>
        <pc:picChg chg="add mod ord">
          <ac:chgData name="Alexander Friedrich" userId="d3d6c2ae-1e37-4ba4-b7c0-ecd438ef7059" providerId="ADAL" clId="{7030962C-3491-409C-9288-A13D562B43DA}" dt="2022-08-02T09:57:24.496" v="290" actId="167"/>
          <ac:picMkLst>
            <pc:docMk/>
            <pc:sldMk cId="2260853622" sldId="276"/>
            <ac:picMk id="10" creationId="{CD4818E7-10EE-6DFA-8043-1C4ED0B4C4F3}"/>
          </ac:picMkLst>
        </pc:picChg>
        <pc:picChg chg="add del mod">
          <ac:chgData name="Alexander Friedrich" userId="d3d6c2ae-1e37-4ba4-b7c0-ecd438ef7059" providerId="ADAL" clId="{7030962C-3491-409C-9288-A13D562B43DA}" dt="2022-08-02T09:58:43.650" v="301" actId="21"/>
          <ac:picMkLst>
            <pc:docMk/>
            <pc:sldMk cId="2260853622" sldId="276"/>
            <ac:picMk id="11" creationId="{56B5B05F-3C0C-D177-6CEB-266E89E9BF67}"/>
          </ac:picMkLst>
        </pc:picChg>
      </pc:sldChg>
      <pc:sldChg chg="addSp delSp modSp mod modAnim">
        <pc:chgData name="Alexander Friedrich" userId="d3d6c2ae-1e37-4ba4-b7c0-ecd438ef7059" providerId="ADAL" clId="{7030962C-3491-409C-9288-A13D562B43DA}" dt="2022-08-02T11:12:46.429" v="426"/>
        <pc:sldMkLst>
          <pc:docMk/>
          <pc:sldMk cId="701225677" sldId="277"/>
        </pc:sldMkLst>
        <pc:spChg chg="add mod">
          <ac:chgData name="Alexander Friedrich" userId="d3d6c2ae-1e37-4ba4-b7c0-ecd438ef7059" providerId="ADAL" clId="{7030962C-3491-409C-9288-A13D562B43DA}" dt="2022-08-02T11:12:25.326" v="425" actId="164"/>
          <ac:spMkLst>
            <pc:docMk/>
            <pc:sldMk cId="701225677" sldId="277"/>
            <ac:spMk id="4" creationId="{67F7B16E-0E71-515D-9F50-96D6623E48DE}"/>
          </ac:spMkLst>
        </pc:spChg>
        <pc:spChg chg="mod">
          <ac:chgData name="Alexander Friedrich" userId="d3d6c2ae-1e37-4ba4-b7c0-ecd438ef7059" providerId="ADAL" clId="{7030962C-3491-409C-9288-A13D562B43DA}" dt="2022-08-02T09:59:02.097" v="306" actId="207"/>
          <ac:spMkLst>
            <pc:docMk/>
            <pc:sldMk cId="701225677" sldId="277"/>
            <ac:spMk id="5" creationId="{B4A9D83D-A08E-5F33-9B21-719E6E06D12B}"/>
          </ac:spMkLst>
        </pc:spChg>
        <pc:spChg chg="add mod">
          <ac:chgData name="Alexander Friedrich" userId="d3d6c2ae-1e37-4ba4-b7c0-ecd438ef7059" providerId="ADAL" clId="{7030962C-3491-409C-9288-A13D562B43DA}" dt="2022-08-02T11:12:25.326" v="425" actId="164"/>
          <ac:spMkLst>
            <pc:docMk/>
            <pc:sldMk cId="701225677" sldId="277"/>
            <ac:spMk id="6" creationId="{68DCD7E6-F77A-AD29-5CFB-7015F97A0619}"/>
          </ac:spMkLst>
        </pc:spChg>
        <pc:spChg chg="del mod">
          <ac:chgData name="Alexander Friedrich" userId="d3d6c2ae-1e37-4ba4-b7c0-ecd438ef7059" providerId="ADAL" clId="{7030962C-3491-409C-9288-A13D562B43DA}" dt="2022-08-02T11:06:04.087" v="321" actId="478"/>
          <ac:spMkLst>
            <pc:docMk/>
            <pc:sldMk cId="701225677" sldId="277"/>
            <ac:spMk id="9" creationId="{06FE76EB-5B67-9E3C-4382-13FE8D123113}"/>
          </ac:spMkLst>
        </pc:spChg>
        <pc:spChg chg="add mod">
          <ac:chgData name="Alexander Friedrich" userId="d3d6c2ae-1e37-4ba4-b7c0-ecd438ef7059" providerId="ADAL" clId="{7030962C-3491-409C-9288-A13D562B43DA}" dt="2022-08-02T11:06:05.219" v="322"/>
          <ac:spMkLst>
            <pc:docMk/>
            <pc:sldMk cId="701225677" sldId="277"/>
            <ac:spMk id="11" creationId="{788BE30A-A001-9D35-63DB-87326438B5C0}"/>
          </ac:spMkLst>
        </pc:spChg>
        <pc:grpChg chg="add mod">
          <ac:chgData name="Alexander Friedrich" userId="d3d6c2ae-1e37-4ba4-b7c0-ecd438ef7059" providerId="ADAL" clId="{7030962C-3491-409C-9288-A13D562B43DA}" dt="2022-08-02T11:12:25.326" v="425" actId="164"/>
          <ac:grpSpMkLst>
            <pc:docMk/>
            <pc:sldMk cId="701225677" sldId="277"/>
            <ac:grpSpMk id="12" creationId="{1D471828-BE65-4EAC-B6BB-46675059F38C}"/>
          </ac:grpSpMkLst>
        </pc:grpChg>
        <pc:picChg chg="del">
          <ac:chgData name="Alexander Friedrich" userId="d3d6c2ae-1e37-4ba4-b7c0-ecd438ef7059" providerId="ADAL" clId="{7030962C-3491-409C-9288-A13D562B43DA}" dt="2022-08-02T09:58:54.328" v="305" actId="478"/>
          <ac:picMkLst>
            <pc:docMk/>
            <pc:sldMk cId="701225677" sldId="277"/>
            <ac:picMk id="8" creationId="{AE074BD7-816B-A2E4-5B01-91CDCAE292A7}"/>
          </ac:picMkLst>
        </pc:picChg>
        <pc:picChg chg="add mod ord">
          <ac:chgData name="Alexander Friedrich" userId="d3d6c2ae-1e37-4ba4-b7c0-ecd438ef7059" providerId="ADAL" clId="{7030962C-3491-409C-9288-A13D562B43DA}" dt="2022-08-02T09:58:47.562" v="303" actId="167"/>
          <ac:picMkLst>
            <pc:docMk/>
            <pc:sldMk cId="701225677" sldId="277"/>
            <ac:picMk id="10" creationId="{F8F8AFA9-4D57-5CD3-BA0C-6432F6336A82}"/>
          </ac:picMkLst>
        </pc:picChg>
      </pc:sldChg>
      <pc:sldChg chg="addSp delSp modSp mod delAnim modAnim addCm modCm">
        <pc:chgData name="Alexander Friedrich" userId="d3d6c2ae-1e37-4ba4-b7c0-ecd438ef7059" providerId="ADAL" clId="{7030962C-3491-409C-9288-A13D562B43DA}" dt="2022-08-02T11:07:54.793" v="342"/>
        <pc:sldMkLst>
          <pc:docMk/>
          <pc:sldMk cId="3313120969" sldId="278"/>
        </pc:sldMkLst>
        <pc:spChg chg="del">
          <ac:chgData name="Alexander Friedrich" userId="d3d6c2ae-1e37-4ba4-b7c0-ecd438ef7059" providerId="ADAL" clId="{7030962C-3491-409C-9288-A13D562B43DA}" dt="2022-08-02T11:06:43.336" v="324" actId="478"/>
          <ac:spMkLst>
            <pc:docMk/>
            <pc:sldMk cId="3313120969" sldId="278"/>
            <ac:spMk id="4" creationId="{FE17CD1E-1E74-4058-CC95-BA5D378FF5F4}"/>
          </ac:spMkLst>
        </pc:spChg>
        <pc:spChg chg="mod">
          <ac:chgData name="Alexander Friedrich" userId="d3d6c2ae-1e37-4ba4-b7c0-ecd438ef7059" providerId="ADAL" clId="{7030962C-3491-409C-9288-A13D562B43DA}" dt="2022-08-02T11:06:56" v="335" actId="1036"/>
          <ac:spMkLst>
            <pc:docMk/>
            <pc:sldMk cId="3313120969" sldId="278"/>
            <ac:spMk id="5" creationId="{B4A9D83D-A08E-5F33-9B21-719E6E06D12B}"/>
          </ac:spMkLst>
        </pc:spChg>
        <pc:spChg chg="del">
          <ac:chgData name="Alexander Friedrich" userId="d3d6c2ae-1e37-4ba4-b7c0-ecd438ef7059" providerId="ADAL" clId="{7030962C-3491-409C-9288-A13D562B43DA}" dt="2022-08-02T11:06:42.778" v="323" actId="478"/>
          <ac:spMkLst>
            <pc:docMk/>
            <pc:sldMk cId="3313120969" sldId="278"/>
            <ac:spMk id="6" creationId="{57FB72BF-BE08-3302-7F03-95DEC1AE939B}"/>
          </ac:spMkLst>
        </pc:spChg>
        <pc:spChg chg="mod">
          <ac:chgData name="Alexander Friedrich" userId="d3d6c2ae-1e37-4ba4-b7c0-ecd438ef7059" providerId="ADAL" clId="{7030962C-3491-409C-9288-A13D562B43DA}" dt="2022-08-02T09:59:34.947" v="308" actId="207"/>
          <ac:spMkLst>
            <pc:docMk/>
            <pc:sldMk cId="3313120969" sldId="278"/>
            <ac:spMk id="7" creationId="{E95DB398-3FAC-D665-4C19-832593C2C0D1}"/>
          </ac:spMkLst>
        </pc:spChg>
        <pc:spChg chg="del">
          <ac:chgData name="Alexander Friedrich" userId="d3d6c2ae-1e37-4ba4-b7c0-ecd438ef7059" providerId="ADAL" clId="{7030962C-3491-409C-9288-A13D562B43DA}" dt="2022-08-02T09:59:47.491" v="311" actId="478"/>
          <ac:spMkLst>
            <pc:docMk/>
            <pc:sldMk cId="3313120969" sldId="278"/>
            <ac:spMk id="10" creationId="{E2900493-1694-165A-61C5-A6184E9AA699}"/>
          </ac:spMkLst>
        </pc:spChg>
        <pc:spChg chg="add mod ord">
          <ac:chgData name="Alexander Friedrich" userId="d3d6c2ae-1e37-4ba4-b7c0-ecd438ef7059" providerId="ADAL" clId="{7030962C-3491-409C-9288-A13D562B43DA}" dt="2022-08-02T09:59:44.735" v="310" actId="167"/>
          <ac:spMkLst>
            <pc:docMk/>
            <pc:sldMk cId="3313120969" sldId="278"/>
            <ac:spMk id="12" creationId="{06FE0C32-5411-63D6-7DB7-4F0BFF6F0229}"/>
          </ac:spMkLst>
        </pc:spChg>
        <pc:spChg chg="add del mod">
          <ac:chgData name="Alexander Friedrich" userId="d3d6c2ae-1e37-4ba4-b7c0-ecd438ef7059" providerId="ADAL" clId="{7030962C-3491-409C-9288-A13D562B43DA}" dt="2022-08-02T11:07:01.728" v="337" actId="478"/>
          <ac:spMkLst>
            <pc:docMk/>
            <pc:sldMk cId="3313120969" sldId="278"/>
            <ac:spMk id="13" creationId="{044DF051-760C-1D8F-C726-FB6CD9A4A9C1}"/>
          </ac:spMkLst>
        </pc:spChg>
        <pc:picChg chg="add mod ord">
          <ac:chgData name="Alexander Friedrich" userId="d3d6c2ae-1e37-4ba4-b7c0-ecd438ef7059" providerId="ADAL" clId="{7030962C-3491-409C-9288-A13D562B43DA}" dt="2022-08-02T09:59:44.735" v="310" actId="167"/>
          <ac:picMkLst>
            <pc:docMk/>
            <pc:sldMk cId="3313120969" sldId="278"/>
            <ac:picMk id="11" creationId="{18876C02-A0FB-0A03-9ACE-796B412EB0F4}"/>
          </ac:picMkLst>
        </pc:picChg>
        <pc:picChg chg="del">
          <ac:chgData name="Alexander Friedrich" userId="d3d6c2ae-1e37-4ba4-b7c0-ecd438ef7059" providerId="ADAL" clId="{7030962C-3491-409C-9288-A13D562B43DA}" dt="2022-08-02T09:59:47.993" v="312" actId="478"/>
          <ac:picMkLst>
            <pc:docMk/>
            <pc:sldMk cId="3313120969" sldId="278"/>
            <ac:picMk id="4098" creationId="{DF7A32E3-B778-1182-6D0A-FD2AF0072B1F}"/>
          </ac:picMkLst>
        </pc:picChg>
      </pc:sldChg>
      <pc:sldChg chg="addSp modSp mod">
        <pc:chgData name="Alexander Friedrich" userId="d3d6c2ae-1e37-4ba4-b7c0-ecd438ef7059" providerId="ADAL" clId="{7030962C-3491-409C-9288-A13D562B43DA}" dt="2022-08-02T14:58:24.705" v="3948" actId="1076"/>
        <pc:sldMkLst>
          <pc:docMk/>
          <pc:sldMk cId="1726256282" sldId="280"/>
        </pc:sldMkLst>
        <pc:spChg chg="mod">
          <ac:chgData name="Alexander Friedrich" userId="d3d6c2ae-1e37-4ba4-b7c0-ecd438ef7059" providerId="ADAL" clId="{7030962C-3491-409C-9288-A13D562B43DA}" dt="2022-08-02T11:39:01.623" v="1010" actId="20577"/>
          <ac:spMkLst>
            <pc:docMk/>
            <pc:sldMk cId="1726256282" sldId="280"/>
            <ac:spMk id="2" creationId="{37C9FA8B-B48D-9D3A-9FB2-68AE3C0343B2}"/>
          </ac:spMkLst>
        </pc:spChg>
        <pc:spChg chg="mod">
          <ac:chgData name="Alexander Friedrich" userId="d3d6c2ae-1e37-4ba4-b7c0-ecd438ef7059" providerId="ADAL" clId="{7030962C-3491-409C-9288-A13D562B43DA}" dt="2022-08-02T14:58:03.044" v="3947" actId="164"/>
          <ac:spMkLst>
            <pc:docMk/>
            <pc:sldMk cId="1726256282" sldId="280"/>
            <ac:spMk id="5" creationId="{BF7CF454-627E-D806-9B57-5BD53EEDDC5D}"/>
          </ac:spMkLst>
        </pc:spChg>
        <pc:spChg chg="mod">
          <ac:chgData name="Alexander Friedrich" userId="d3d6c2ae-1e37-4ba4-b7c0-ecd438ef7059" providerId="ADAL" clId="{7030962C-3491-409C-9288-A13D562B43DA}" dt="2022-08-02T14:58:03.044" v="3947" actId="164"/>
          <ac:spMkLst>
            <pc:docMk/>
            <pc:sldMk cId="1726256282" sldId="280"/>
            <ac:spMk id="6" creationId="{61F428E3-252E-57C0-9BA3-F52E88918AAC}"/>
          </ac:spMkLst>
        </pc:spChg>
        <pc:spChg chg="mod">
          <ac:chgData name="Alexander Friedrich" userId="d3d6c2ae-1e37-4ba4-b7c0-ecd438ef7059" providerId="ADAL" clId="{7030962C-3491-409C-9288-A13D562B43DA}" dt="2022-08-02T14:58:03.044" v="3947" actId="164"/>
          <ac:spMkLst>
            <pc:docMk/>
            <pc:sldMk cId="1726256282" sldId="280"/>
            <ac:spMk id="7" creationId="{D08C53EA-B0D4-8663-D1E9-82425E67EAC7}"/>
          </ac:spMkLst>
        </pc:spChg>
        <pc:spChg chg="mod">
          <ac:chgData name="Alexander Friedrich" userId="d3d6c2ae-1e37-4ba4-b7c0-ecd438ef7059" providerId="ADAL" clId="{7030962C-3491-409C-9288-A13D562B43DA}" dt="2022-08-02T14:58:03.044" v="3947" actId="164"/>
          <ac:spMkLst>
            <pc:docMk/>
            <pc:sldMk cId="1726256282" sldId="280"/>
            <ac:spMk id="8" creationId="{99818998-4E09-55E3-9734-3D6B970FAC1A}"/>
          </ac:spMkLst>
        </pc:spChg>
        <pc:spChg chg="mod">
          <ac:chgData name="Alexander Friedrich" userId="d3d6c2ae-1e37-4ba4-b7c0-ecd438ef7059" providerId="ADAL" clId="{7030962C-3491-409C-9288-A13D562B43DA}" dt="2022-08-02T14:58:03.044" v="3947" actId="164"/>
          <ac:spMkLst>
            <pc:docMk/>
            <pc:sldMk cId="1726256282" sldId="280"/>
            <ac:spMk id="9" creationId="{9CFB0EB6-1C2A-5C90-3B9D-0B008EDED31E}"/>
          </ac:spMkLst>
        </pc:spChg>
        <pc:spChg chg="mod">
          <ac:chgData name="Alexander Friedrich" userId="d3d6c2ae-1e37-4ba4-b7c0-ecd438ef7059" providerId="ADAL" clId="{7030962C-3491-409C-9288-A13D562B43DA}" dt="2022-08-02T14:58:03.044" v="3947" actId="164"/>
          <ac:spMkLst>
            <pc:docMk/>
            <pc:sldMk cId="1726256282" sldId="280"/>
            <ac:spMk id="10" creationId="{657DEFEC-1C31-12E9-CB00-B665D3ED17C8}"/>
          </ac:spMkLst>
        </pc:spChg>
        <pc:spChg chg="mod">
          <ac:chgData name="Alexander Friedrich" userId="d3d6c2ae-1e37-4ba4-b7c0-ecd438ef7059" providerId="ADAL" clId="{7030962C-3491-409C-9288-A13D562B43DA}" dt="2022-08-02T14:58:03.044" v="3947" actId="164"/>
          <ac:spMkLst>
            <pc:docMk/>
            <pc:sldMk cId="1726256282" sldId="280"/>
            <ac:spMk id="12" creationId="{2B6D7A36-E5F8-0983-3367-8CF6A02CD5FD}"/>
          </ac:spMkLst>
        </pc:spChg>
        <pc:spChg chg="mod">
          <ac:chgData name="Alexander Friedrich" userId="d3d6c2ae-1e37-4ba4-b7c0-ecd438ef7059" providerId="ADAL" clId="{7030962C-3491-409C-9288-A13D562B43DA}" dt="2022-08-02T14:58:03.044" v="3947" actId="164"/>
          <ac:spMkLst>
            <pc:docMk/>
            <pc:sldMk cId="1726256282" sldId="280"/>
            <ac:spMk id="13" creationId="{DD276C99-B0E8-DA66-40C2-FB29586A40DD}"/>
          </ac:spMkLst>
        </pc:spChg>
        <pc:spChg chg="mod">
          <ac:chgData name="Alexander Friedrich" userId="d3d6c2ae-1e37-4ba4-b7c0-ecd438ef7059" providerId="ADAL" clId="{7030962C-3491-409C-9288-A13D562B43DA}" dt="2022-08-02T14:58:03.044" v="3947" actId="164"/>
          <ac:spMkLst>
            <pc:docMk/>
            <pc:sldMk cId="1726256282" sldId="280"/>
            <ac:spMk id="14" creationId="{8AE786B1-BAAC-E6E4-6227-7A31FC3657BC}"/>
          </ac:spMkLst>
        </pc:spChg>
        <pc:spChg chg="mod">
          <ac:chgData name="Alexander Friedrich" userId="d3d6c2ae-1e37-4ba4-b7c0-ecd438ef7059" providerId="ADAL" clId="{7030962C-3491-409C-9288-A13D562B43DA}" dt="2022-08-02T14:58:03.044" v="3947" actId="164"/>
          <ac:spMkLst>
            <pc:docMk/>
            <pc:sldMk cId="1726256282" sldId="280"/>
            <ac:spMk id="15" creationId="{9B6E4A81-5349-9238-448B-63D504F545A7}"/>
          </ac:spMkLst>
        </pc:spChg>
        <pc:spChg chg="mod">
          <ac:chgData name="Alexander Friedrich" userId="d3d6c2ae-1e37-4ba4-b7c0-ecd438ef7059" providerId="ADAL" clId="{7030962C-3491-409C-9288-A13D562B43DA}" dt="2022-08-02T14:58:03.044" v="3947" actId="164"/>
          <ac:spMkLst>
            <pc:docMk/>
            <pc:sldMk cId="1726256282" sldId="280"/>
            <ac:spMk id="16" creationId="{070AF4DC-FE1A-873C-2431-5E4B8F937723}"/>
          </ac:spMkLst>
        </pc:spChg>
        <pc:spChg chg="mod">
          <ac:chgData name="Alexander Friedrich" userId="d3d6c2ae-1e37-4ba4-b7c0-ecd438ef7059" providerId="ADAL" clId="{7030962C-3491-409C-9288-A13D562B43DA}" dt="2022-08-02T14:58:03.044" v="3947" actId="164"/>
          <ac:spMkLst>
            <pc:docMk/>
            <pc:sldMk cId="1726256282" sldId="280"/>
            <ac:spMk id="17" creationId="{0A66044C-6F00-D0A9-4D99-898D8F9A39A2}"/>
          </ac:spMkLst>
        </pc:spChg>
        <pc:spChg chg="mod">
          <ac:chgData name="Alexander Friedrich" userId="d3d6c2ae-1e37-4ba4-b7c0-ecd438ef7059" providerId="ADAL" clId="{7030962C-3491-409C-9288-A13D562B43DA}" dt="2022-08-02T14:58:03.044" v="3947" actId="164"/>
          <ac:spMkLst>
            <pc:docMk/>
            <pc:sldMk cId="1726256282" sldId="280"/>
            <ac:spMk id="18" creationId="{388A8948-5076-E842-2D22-26E8E57B9BEA}"/>
          </ac:spMkLst>
        </pc:spChg>
        <pc:spChg chg="mod">
          <ac:chgData name="Alexander Friedrich" userId="d3d6c2ae-1e37-4ba4-b7c0-ecd438ef7059" providerId="ADAL" clId="{7030962C-3491-409C-9288-A13D562B43DA}" dt="2022-08-02T14:58:03.044" v="3947" actId="164"/>
          <ac:spMkLst>
            <pc:docMk/>
            <pc:sldMk cId="1726256282" sldId="280"/>
            <ac:spMk id="20" creationId="{88DCB476-F97C-4A88-B36F-A3C4A5AF715D}"/>
          </ac:spMkLst>
        </pc:spChg>
        <pc:spChg chg="mod">
          <ac:chgData name="Alexander Friedrich" userId="d3d6c2ae-1e37-4ba4-b7c0-ecd438ef7059" providerId="ADAL" clId="{7030962C-3491-409C-9288-A13D562B43DA}" dt="2022-08-02T14:58:03.044" v="3947" actId="164"/>
          <ac:spMkLst>
            <pc:docMk/>
            <pc:sldMk cId="1726256282" sldId="280"/>
            <ac:spMk id="21" creationId="{C3AD53C5-97EA-8988-DCB8-91F7B15878E8}"/>
          </ac:spMkLst>
        </pc:spChg>
        <pc:spChg chg="mod">
          <ac:chgData name="Alexander Friedrich" userId="d3d6c2ae-1e37-4ba4-b7c0-ecd438ef7059" providerId="ADAL" clId="{7030962C-3491-409C-9288-A13D562B43DA}" dt="2022-08-02T14:58:03.044" v="3947" actId="164"/>
          <ac:spMkLst>
            <pc:docMk/>
            <pc:sldMk cId="1726256282" sldId="280"/>
            <ac:spMk id="69" creationId="{635CAC69-2F28-CBFE-2FA1-87EF1CDD9977}"/>
          </ac:spMkLst>
        </pc:spChg>
        <pc:spChg chg="mod">
          <ac:chgData name="Alexander Friedrich" userId="d3d6c2ae-1e37-4ba4-b7c0-ecd438ef7059" providerId="ADAL" clId="{7030962C-3491-409C-9288-A13D562B43DA}" dt="2022-08-02T14:58:03.044" v="3947" actId="164"/>
          <ac:spMkLst>
            <pc:docMk/>
            <pc:sldMk cId="1726256282" sldId="280"/>
            <ac:spMk id="70" creationId="{996CAF02-E909-AA7E-3928-924297D5FFA6}"/>
          </ac:spMkLst>
        </pc:spChg>
        <pc:grpChg chg="add mod">
          <ac:chgData name="Alexander Friedrich" userId="d3d6c2ae-1e37-4ba4-b7c0-ecd438ef7059" providerId="ADAL" clId="{7030962C-3491-409C-9288-A13D562B43DA}" dt="2022-08-02T14:58:24.705" v="3948" actId="1076"/>
          <ac:grpSpMkLst>
            <pc:docMk/>
            <pc:sldMk cId="1726256282" sldId="280"/>
            <ac:grpSpMk id="22" creationId="{DF74C51E-5F52-000F-B2EC-EA3061C9A01B}"/>
          </ac:grpSpMkLst>
        </pc:grpChg>
        <pc:cxnChg chg="add mod">
          <ac:chgData name="Alexander Friedrich" userId="d3d6c2ae-1e37-4ba4-b7c0-ecd438ef7059" providerId="ADAL" clId="{7030962C-3491-409C-9288-A13D562B43DA}" dt="2022-08-02T14:58:03.044" v="3947" actId="164"/>
          <ac:cxnSpMkLst>
            <pc:docMk/>
            <pc:sldMk cId="1726256282" sldId="280"/>
            <ac:cxnSpMk id="19" creationId="{FE021615-2E14-4476-6E45-464541D2A68D}"/>
          </ac:cxnSpMkLst>
        </pc:cxnChg>
        <pc:cxnChg chg="mod">
          <ac:chgData name="Alexander Friedrich" userId="d3d6c2ae-1e37-4ba4-b7c0-ecd438ef7059" providerId="ADAL" clId="{7030962C-3491-409C-9288-A13D562B43DA}" dt="2022-08-02T14:58:03.044" v="3947" actId="164"/>
          <ac:cxnSpMkLst>
            <pc:docMk/>
            <pc:sldMk cId="1726256282" sldId="280"/>
            <ac:cxnSpMk id="25" creationId="{544F6FB3-0B62-FABB-FEE6-1500E89B03A8}"/>
          </ac:cxnSpMkLst>
        </pc:cxnChg>
        <pc:cxnChg chg="mod">
          <ac:chgData name="Alexander Friedrich" userId="d3d6c2ae-1e37-4ba4-b7c0-ecd438ef7059" providerId="ADAL" clId="{7030962C-3491-409C-9288-A13D562B43DA}" dt="2022-08-02T14:58:03.044" v="3947" actId="164"/>
          <ac:cxnSpMkLst>
            <pc:docMk/>
            <pc:sldMk cId="1726256282" sldId="280"/>
            <ac:cxnSpMk id="29" creationId="{2D4897C2-155A-F5B2-AEC0-A939A728D15C}"/>
          </ac:cxnSpMkLst>
        </pc:cxnChg>
        <pc:cxnChg chg="mod">
          <ac:chgData name="Alexander Friedrich" userId="d3d6c2ae-1e37-4ba4-b7c0-ecd438ef7059" providerId="ADAL" clId="{7030962C-3491-409C-9288-A13D562B43DA}" dt="2022-08-02T14:58:03.044" v="3947" actId="164"/>
          <ac:cxnSpMkLst>
            <pc:docMk/>
            <pc:sldMk cId="1726256282" sldId="280"/>
            <ac:cxnSpMk id="38" creationId="{7391E16F-791C-8551-1B44-DEA6A2F90EA0}"/>
          </ac:cxnSpMkLst>
        </pc:cxnChg>
        <pc:cxnChg chg="mod">
          <ac:chgData name="Alexander Friedrich" userId="d3d6c2ae-1e37-4ba4-b7c0-ecd438ef7059" providerId="ADAL" clId="{7030962C-3491-409C-9288-A13D562B43DA}" dt="2022-08-02T14:58:03.044" v="3947" actId="164"/>
          <ac:cxnSpMkLst>
            <pc:docMk/>
            <pc:sldMk cId="1726256282" sldId="280"/>
            <ac:cxnSpMk id="50" creationId="{1B2C1510-B682-8152-1A6D-F303C62C8585}"/>
          </ac:cxnSpMkLst>
        </pc:cxnChg>
        <pc:cxnChg chg="mod">
          <ac:chgData name="Alexander Friedrich" userId="d3d6c2ae-1e37-4ba4-b7c0-ecd438ef7059" providerId="ADAL" clId="{7030962C-3491-409C-9288-A13D562B43DA}" dt="2022-08-02T14:58:03.044" v="3947" actId="164"/>
          <ac:cxnSpMkLst>
            <pc:docMk/>
            <pc:sldMk cId="1726256282" sldId="280"/>
            <ac:cxnSpMk id="53" creationId="{D0B4F80A-B18A-0C38-9FBC-45C39C1F813B}"/>
          </ac:cxnSpMkLst>
        </pc:cxnChg>
        <pc:cxnChg chg="mod">
          <ac:chgData name="Alexander Friedrich" userId="d3d6c2ae-1e37-4ba4-b7c0-ecd438ef7059" providerId="ADAL" clId="{7030962C-3491-409C-9288-A13D562B43DA}" dt="2022-08-02T14:58:03.044" v="3947" actId="164"/>
          <ac:cxnSpMkLst>
            <pc:docMk/>
            <pc:sldMk cId="1726256282" sldId="280"/>
            <ac:cxnSpMk id="55" creationId="{FCD96898-D370-75E0-DE73-BA052E1563FE}"/>
          </ac:cxnSpMkLst>
        </pc:cxnChg>
        <pc:cxnChg chg="mod">
          <ac:chgData name="Alexander Friedrich" userId="d3d6c2ae-1e37-4ba4-b7c0-ecd438ef7059" providerId="ADAL" clId="{7030962C-3491-409C-9288-A13D562B43DA}" dt="2022-08-02T14:58:03.044" v="3947" actId="164"/>
          <ac:cxnSpMkLst>
            <pc:docMk/>
            <pc:sldMk cId="1726256282" sldId="280"/>
            <ac:cxnSpMk id="65" creationId="{1341AC4F-6F57-1C0F-D014-D56F994680B1}"/>
          </ac:cxnSpMkLst>
        </pc:cxnChg>
      </pc:sldChg>
      <pc:sldChg chg="addSp delSp modSp mod modShow">
        <pc:chgData name="Alexander Friedrich" userId="d3d6c2ae-1e37-4ba4-b7c0-ecd438ef7059" providerId="ADAL" clId="{7030962C-3491-409C-9288-A13D562B43DA}" dt="2022-08-02T15:22:32.240" v="4310" actId="1076"/>
        <pc:sldMkLst>
          <pc:docMk/>
          <pc:sldMk cId="3835368152" sldId="281"/>
        </pc:sldMkLst>
        <pc:spChg chg="mod">
          <ac:chgData name="Alexander Friedrich" userId="d3d6c2ae-1e37-4ba4-b7c0-ecd438ef7059" providerId="ADAL" clId="{7030962C-3491-409C-9288-A13D562B43DA}" dt="2022-08-02T15:22:21.232" v="4309" actId="6549"/>
          <ac:spMkLst>
            <pc:docMk/>
            <pc:sldMk cId="3835368152" sldId="281"/>
            <ac:spMk id="4" creationId="{F37F74FD-F7D9-CC77-AA94-8EB2F7112F95}"/>
          </ac:spMkLst>
        </pc:spChg>
        <pc:spChg chg="mod topLvl">
          <ac:chgData name="Alexander Friedrich" userId="d3d6c2ae-1e37-4ba4-b7c0-ecd438ef7059" providerId="ADAL" clId="{7030962C-3491-409C-9288-A13D562B43DA}" dt="2022-08-02T15:20:31.679" v="4298" actId="208"/>
          <ac:spMkLst>
            <pc:docMk/>
            <pc:sldMk cId="3835368152" sldId="281"/>
            <ac:spMk id="5" creationId="{5ABEAA24-10C0-AC45-2B87-35CDB2D3706F}"/>
          </ac:spMkLst>
        </pc:spChg>
        <pc:spChg chg="mod topLvl">
          <ac:chgData name="Alexander Friedrich" userId="d3d6c2ae-1e37-4ba4-b7c0-ecd438ef7059" providerId="ADAL" clId="{7030962C-3491-409C-9288-A13D562B43DA}" dt="2022-08-02T14:48:39.472" v="3855" actId="164"/>
          <ac:spMkLst>
            <pc:docMk/>
            <pc:sldMk cId="3835368152" sldId="281"/>
            <ac:spMk id="7" creationId="{CF05C827-BB8C-2357-4F25-7843754C0791}"/>
          </ac:spMkLst>
        </pc:spChg>
        <pc:spChg chg="mod topLvl">
          <ac:chgData name="Alexander Friedrich" userId="d3d6c2ae-1e37-4ba4-b7c0-ecd438ef7059" providerId="ADAL" clId="{7030962C-3491-409C-9288-A13D562B43DA}" dt="2022-08-02T15:20:39.855" v="4299" actId="208"/>
          <ac:spMkLst>
            <pc:docMk/>
            <pc:sldMk cId="3835368152" sldId="281"/>
            <ac:spMk id="9" creationId="{05DB3A2A-C101-B8FA-EEE1-6C4BD38FA6E2}"/>
          </ac:spMkLst>
        </pc:spChg>
        <pc:spChg chg="mod topLvl">
          <ac:chgData name="Alexander Friedrich" userId="d3d6c2ae-1e37-4ba4-b7c0-ecd438ef7059" providerId="ADAL" clId="{7030962C-3491-409C-9288-A13D562B43DA}" dt="2022-08-02T14:48:39.472" v="3855" actId="164"/>
          <ac:spMkLst>
            <pc:docMk/>
            <pc:sldMk cId="3835368152" sldId="281"/>
            <ac:spMk id="10" creationId="{C607F41A-9D11-D994-39EF-943A890FADEB}"/>
          </ac:spMkLst>
        </pc:spChg>
        <pc:spChg chg="del mod">
          <ac:chgData name="Alexander Friedrich" userId="d3d6c2ae-1e37-4ba4-b7c0-ecd438ef7059" providerId="ADAL" clId="{7030962C-3491-409C-9288-A13D562B43DA}" dt="2022-08-02T14:44:30.322" v="3681" actId="478"/>
          <ac:spMkLst>
            <pc:docMk/>
            <pc:sldMk cId="3835368152" sldId="281"/>
            <ac:spMk id="18" creationId="{0DC0A831-6A6E-D034-E592-C02395827EA5}"/>
          </ac:spMkLst>
        </pc:spChg>
        <pc:spChg chg="mod">
          <ac:chgData name="Alexander Friedrich" userId="d3d6c2ae-1e37-4ba4-b7c0-ecd438ef7059" providerId="ADAL" clId="{7030962C-3491-409C-9288-A13D562B43DA}" dt="2022-08-02T15:22:14.617" v="4307" actId="1076"/>
          <ac:spMkLst>
            <pc:docMk/>
            <pc:sldMk cId="3835368152" sldId="281"/>
            <ac:spMk id="19" creationId="{63650F39-72B7-82F6-A4C5-6C06F7930CFC}"/>
          </ac:spMkLst>
        </pc:spChg>
        <pc:spChg chg="mod">
          <ac:chgData name="Alexander Friedrich" userId="d3d6c2ae-1e37-4ba4-b7c0-ecd438ef7059" providerId="ADAL" clId="{7030962C-3491-409C-9288-A13D562B43DA}" dt="2022-08-02T15:22:14.617" v="4307" actId="1076"/>
          <ac:spMkLst>
            <pc:docMk/>
            <pc:sldMk cId="3835368152" sldId="281"/>
            <ac:spMk id="20" creationId="{0042314E-419F-5FE7-E3FA-9CDB7731ABE0}"/>
          </ac:spMkLst>
        </pc:spChg>
        <pc:spChg chg="add mod">
          <ac:chgData name="Alexander Friedrich" userId="d3d6c2ae-1e37-4ba4-b7c0-ecd438ef7059" providerId="ADAL" clId="{7030962C-3491-409C-9288-A13D562B43DA}" dt="2022-08-02T14:48:39.472" v="3855" actId="164"/>
          <ac:spMkLst>
            <pc:docMk/>
            <pc:sldMk cId="3835368152" sldId="281"/>
            <ac:spMk id="21" creationId="{0E00867E-9BB1-F36C-9B2A-358C8E162055}"/>
          </ac:spMkLst>
        </pc:spChg>
        <pc:spChg chg="add mod">
          <ac:chgData name="Alexander Friedrich" userId="d3d6c2ae-1e37-4ba4-b7c0-ecd438ef7059" providerId="ADAL" clId="{7030962C-3491-409C-9288-A13D562B43DA}" dt="2022-08-02T14:52:30.144" v="3890" actId="1035"/>
          <ac:spMkLst>
            <pc:docMk/>
            <pc:sldMk cId="3835368152" sldId="281"/>
            <ac:spMk id="22" creationId="{E11CBA5C-D91A-31E3-30CA-FE4B9717566C}"/>
          </ac:spMkLst>
        </pc:spChg>
        <pc:grpChg chg="add del mod">
          <ac:chgData name="Alexander Friedrich" userId="d3d6c2ae-1e37-4ba4-b7c0-ecd438ef7059" providerId="ADAL" clId="{7030962C-3491-409C-9288-A13D562B43DA}" dt="2022-08-02T14:46:40.645" v="3772" actId="165"/>
          <ac:grpSpMkLst>
            <pc:docMk/>
            <pc:sldMk cId="3835368152" sldId="281"/>
            <ac:grpSpMk id="17" creationId="{412436DC-A69C-10DE-F068-BBEF03B11E44}"/>
          </ac:grpSpMkLst>
        </pc:grpChg>
        <pc:grpChg chg="add mod">
          <ac:chgData name="Alexander Friedrich" userId="d3d6c2ae-1e37-4ba4-b7c0-ecd438ef7059" providerId="ADAL" clId="{7030962C-3491-409C-9288-A13D562B43DA}" dt="2022-08-02T15:22:32.240" v="4310" actId="1076"/>
          <ac:grpSpMkLst>
            <pc:docMk/>
            <pc:sldMk cId="3835368152" sldId="281"/>
            <ac:grpSpMk id="25" creationId="{95529176-6392-5376-BD36-90BF86E8477C}"/>
          </ac:grpSpMkLst>
        </pc:grpChg>
        <pc:cxnChg chg="mod topLvl">
          <ac:chgData name="Alexander Friedrich" userId="d3d6c2ae-1e37-4ba4-b7c0-ecd438ef7059" providerId="ADAL" clId="{7030962C-3491-409C-9288-A13D562B43DA}" dt="2022-08-02T14:50:43.571" v="3864" actId="1036"/>
          <ac:cxnSpMkLst>
            <pc:docMk/>
            <pc:sldMk cId="3835368152" sldId="281"/>
            <ac:cxnSpMk id="12" creationId="{94AD6B29-81FC-60A9-1239-704FED70CF08}"/>
          </ac:cxnSpMkLst>
        </pc:cxnChg>
        <pc:cxnChg chg="mod topLvl">
          <ac:chgData name="Alexander Friedrich" userId="d3d6c2ae-1e37-4ba4-b7c0-ecd438ef7059" providerId="ADAL" clId="{7030962C-3491-409C-9288-A13D562B43DA}" dt="2022-08-02T14:54:09.456" v="3923" actId="14100"/>
          <ac:cxnSpMkLst>
            <pc:docMk/>
            <pc:sldMk cId="3835368152" sldId="281"/>
            <ac:cxnSpMk id="14" creationId="{26E34912-949B-49A0-314D-B1C3A5FC0347}"/>
          </ac:cxnSpMkLst>
        </pc:cxnChg>
      </pc:sldChg>
      <pc:sldChg chg="addSp delSp modSp mod addCm modCm">
        <pc:chgData name="Alexander Friedrich" userId="d3d6c2ae-1e37-4ba4-b7c0-ecd438ef7059" providerId="ADAL" clId="{7030962C-3491-409C-9288-A13D562B43DA}" dt="2022-08-02T13:53:54.261" v="2829"/>
        <pc:sldMkLst>
          <pc:docMk/>
          <pc:sldMk cId="4192084978" sldId="284"/>
        </pc:sldMkLst>
        <pc:spChg chg="add mod ord">
          <ac:chgData name="Alexander Friedrich" userId="d3d6c2ae-1e37-4ba4-b7c0-ecd438ef7059" providerId="ADAL" clId="{7030962C-3491-409C-9288-A13D562B43DA}" dt="2022-08-02T11:45:23.075" v="1104" actId="164"/>
          <ac:spMkLst>
            <pc:docMk/>
            <pc:sldMk cId="4192084978" sldId="284"/>
            <ac:spMk id="4" creationId="{AFD90724-CAF3-869B-2667-E9BB4F364AEE}"/>
          </ac:spMkLst>
        </pc:spChg>
        <pc:spChg chg="mod">
          <ac:chgData name="Alexander Friedrich" userId="d3d6c2ae-1e37-4ba4-b7c0-ecd438ef7059" providerId="ADAL" clId="{7030962C-3491-409C-9288-A13D562B43DA}" dt="2022-08-02T11:45:23.075" v="1104" actId="164"/>
          <ac:spMkLst>
            <pc:docMk/>
            <pc:sldMk cId="4192084978" sldId="284"/>
            <ac:spMk id="6" creationId="{11A2FA0D-026B-F7AD-A866-BB316A9E2765}"/>
          </ac:spMkLst>
        </pc:spChg>
        <pc:spChg chg="mod">
          <ac:chgData name="Alexander Friedrich" userId="d3d6c2ae-1e37-4ba4-b7c0-ecd438ef7059" providerId="ADAL" clId="{7030962C-3491-409C-9288-A13D562B43DA}" dt="2022-08-02T11:45:23.075" v="1104" actId="164"/>
          <ac:spMkLst>
            <pc:docMk/>
            <pc:sldMk cId="4192084978" sldId="284"/>
            <ac:spMk id="7" creationId="{7563E769-BC05-924B-C1FD-8BD2F9187EA8}"/>
          </ac:spMkLst>
        </pc:spChg>
        <pc:spChg chg="mod">
          <ac:chgData name="Alexander Friedrich" userId="d3d6c2ae-1e37-4ba4-b7c0-ecd438ef7059" providerId="ADAL" clId="{7030962C-3491-409C-9288-A13D562B43DA}" dt="2022-08-02T11:45:23.075" v="1104" actId="164"/>
          <ac:spMkLst>
            <pc:docMk/>
            <pc:sldMk cId="4192084978" sldId="284"/>
            <ac:spMk id="8" creationId="{0B413E52-5E9B-247D-D98C-D3EC74275151}"/>
          </ac:spMkLst>
        </pc:spChg>
        <pc:spChg chg="mod">
          <ac:chgData name="Alexander Friedrich" userId="d3d6c2ae-1e37-4ba4-b7c0-ecd438ef7059" providerId="ADAL" clId="{7030962C-3491-409C-9288-A13D562B43DA}" dt="2022-08-02T11:45:23.075" v="1104" actId="164"/>
          <ac:spMkLst>
            <pc:docMk/>
            <pc:sldMk cId="4192084978" sldId="284"/>
            <ac:spMk id="9" creationId="{BE00AD54-88A7-2539-85C5-DEA11ED30FBA}"/>
          </ac:spMkLst>
        </pc:spChg>
        <pc:spChg chg="mod">
          <ac:chgData name="Alexander Friedrich" userId="d3d6c2ae-1e37-4ba4-b7c0-ecd438ef7059" providerId="ADAL" clId="{7030962C-3491-409C-9288-A13D562B43DA}" dt="2022-08-02T11:45:23.075" v="1104" actId="164"/>
          <ac:spMkLst>
            <pc:docMk/>
            <pc:sldMk cId="4192084978" sldId="284"/>
            <ac:spMk id="10" creationId="{754DE628-4BC8-A978-57B8-382311A3C347}"/>
          </ac:spMkLst>
        </pc:spChg>
        <pc:spChg chg="del mod">
          <ac:chgData name="Alexander Friedrich" userId="d3d6c2ae-1e37-4ba4-b7c0-ecd438ef7059" providerId="ADAL" clId="{7030962C-3491-409C-9288-A13D562B43DA}" dt="2022-08-02T11:25:46.969" v="643" actId="478"/>
          <ac:spMkLst>
            <pc:docMk/>
            <pc:sldMk cId="4192084978" sldId="284"/>
            <ac:spMk id="11" creationId="{DDDA24DF-87E6-4CD1-001E-EED6A29F8DF6}"/>
          </ac:spMkLst>
        </pc:spChg>
        <pc:spChg chg="mod ord">
          <ac:chgData name="Alexander Friedrich" userId="d3d6c2ae-1e37-4ba4-b7c0-ecd438ef7059" providerId="ADAL" clId="{7030962C-3491-409C-9288-A13D562B43DA}" dt="2022-08-02T11:45:23.075" v="1104" actId="164"/>
          <ac:spMkLst>
            <pc:docMk/>
            <pc:sldMk cId="4192084978" sldId="284"/>
            <ac:spMk id="12" creationId="{7F7B4216-4DE1-FC7F-1D28-E65CFEF9776D}"/>
          </ac:spMkLst>
        </pc:spChg>
        <pc:spChg chg="add mod ord">
          <ac:chgData name="Alexander Friedrich" userId="d3d6c2ae-1e37-4ba4-b7c0-ecd438ef7059" providerId="ADAL" clId="{7030962C-3491-409C-9288-A13D562B43DA}" dt="2022-08-02T11:45:23.075" v="1104" actId="164"/>
          <ac:spMkLst>
            <pc:docMk/>
            <pc:sldMk cId="4192084978" sldId="284"/>
            <ac:spMk id="18" creationId="{B955319B-8362-7722-B62A-67184F472B9B}"/>
          </ac:spMkLst>
        </pc:spChg>
        <pc:spChg chg="del mod">
          <ac:chgData name="Alexander Friedrich" userId="d3d6c2ae-1e37-4ba4-b7c0-ecd438ef7059" providerId="ADAL" clId="{7030962C-3491-409C-9288-A13D562B43DA}" dt="2022-08-02T11:36:28.448" v="921" actId="478"/>
          <ac:spMkLst>
            <pc:docMk/>
            <pc:sldMk cId="4192084978" sldId="284"/>
            <ac:spMk id="20" creationId="{4EB068AC-2379-0F65-CE62-A5BA091CBF41}"/>
          </ac:spMkLst>
        </pc:spChg>
        <pc:spChg chg="add mod ord">
          <ac:chgData name="Alexander Friedrich" userId="d3d6c2ae-1e37-4ba4-b7c0-ecd438ef7059" providerId="ADAL" clId="{7030962C-3491-409C-9288-A13D562B43DA}" dt="2022-08-02T11:45:23.075" v="1104" actId="164"/>
          <ac:spMkLst>
            <pc:docMk/>
            <pc:sldMk cId="4192084978" sldId="284"/>
            <ac:spMk id="21" creationId="{8256E9DE-7504-1E03-2B4C-84220043B7D8}"/>
          </ac:spMkLst>
        </pc:spChg>
        <pc:spChg chg="mod">
          <ac:chgData name="Alexander Friedrich" userId="d3d6c2ae-1e37-4ba4-b7c0-ecd438ef7059" providerId="ADAL" clId="{7030962C-3491-409C-9288-A13D562B43DA}" dt="2022-08-02T11:46:23.601" v="1108" actId="14100"/>
          <ac:spMkLst>
            <pc:docMk/>
            <pc:sldMk cId="4192084978" sldId="284"/>
            <ac:spMk id="22" creationId="{9C9CF237-BE13-DDC0-8945-5D6B0B1C238F}"/>
          </ac:spMkLst>
        </pc:spChg>
        <pc:spChg chg="add mod">
          <ac:chgData name="Alexander Friedrich" userId="d3d6c2ae-1e37-4ba4-b7c0-ecd438ef7059" providerId="ADAL" clId="{7030962C-3491-409C-9288-A13D562B43DA}" dt="2022-08-02T11:45:23.075" v="1104" actId="164"/>
          <ac:spMkLst>
            <pc:docMk/>
            <pc:sldMk cId="4192084978" sldId="284"/>
            <ac:spMk id="23" creationId="{803CEA54-7696-D9EB-0863-5758C93F2F1B}"/>
          </ac:spMkLst>
        </pc:spChg>
        <pc:spChg chg="add mod">
          <ac:chgData name="Alexander Friedrich" userId="d3d6c2ae-1e37-4ba4-b7c0-ecd438ef7059" providerId="ADAL" clId="{7030962C-3491-409C-9288-A13D562B43DA}" dt="2022-08-02T11:45:23.075" v="1104" actId="164"/>
          <ac:spMkLst>
            <pc:docMk/>
            <pc:sldMk cId="4192084978" sldId="284"/>
            <ac:spMk id="24" creationId="{BD1C304D-4875-75EC-EA36-E9FEA4700E69}"/>
          </ac:spMkLst>
        </pc:spChg>
        <pc:spChg chg="add mod ord">
          <ac:chgData name="Alexander Friedrich" userId="d3d6c2ae-1e37-4ba4-b7c0-ecd438ef7059" providerId="ADAL" clId="{7030962C-3491-409C-9288-A13D562B43DA}" dt="2022-08-02T11:45:23.075" v="1104" actId="164"/>
          <ac:spMkLst>
            <pc:docMk/>
            <pc:sldMk cId="4192084978" sldId="284"/>
            <ac:spMk id="25" creationId="{4C026679-E171-E266-6E6C-1AC22D8373A6}"/>
          </ac:spMkLst>
        </pc:spChg>
        <pc:spChg chg="add mod ord">
          <ac:chgData name="Alexander Friedrich" userId="d3d6c2ae-1e37-4ba4-b7c0-ecd438ef7059" providerId="ADAL" clId="{7030962C-3491-409C-9288-A13D562B43DA}" dt="2022-08-02T11:45:23.075" v="1104" actId="164"/>
          <ac:spMkLst>
            <pc:docMk/>
            <pc:sldMk cId="4192084978" sldId="284"/>
            <ac:spMk id="26" creationId="{089C65B8-9561-1416-AA46-C82919137BBA}"/>
          </ac:spMkLst>
        </pc:spChg>
        <pc:spChg chg="add mod">
          <ac:chgData name="Alexander Friedrich" userId="d3d6c2ae-1e37-4ba4-b7c0-ecd438ef7059" providerId="ADAL" clId="{7030962C-3491-409C-9288-A13D562B43DA}" dt="2022-08-02T11:45:23.075" v="1104" actId="164"/>
          <ac:spMkLst>
            <pc:docMk/>
            <pc:sldMk cId="4192084978" sldId="284"/>
            <ac:spMk id="28" creationId="{EE84E679-BEFF-31C2-9782-DCF7E56D4EFB}"/>
          </ac:spMkLst>
        </pc:spChg>
        <pc:spChg chg="add mod">
          <ac:chgData name="Alexander Friedrich" userId="d3d6c2ae-1e37-4ba4-b7c0-ecd438ef7059" providerId="ADAL" clId="{7030962C-3491-409C-9288-A13D562B43DA}" dt="2022-08-02T11:45:23.075" v="1104" actId="164"/>
          <ac:spMkLst>
            <pc:docMk/>
            <pc:sldMk cId="4192084978" sldId="284"/>
            <ac:spMk id="29" creationId="{512725DF-9EDE-2F77-5813-2E375BC6F94E}"/>
          </ac:spMkLst>
        </pc:spChg>
        <pc:spChg chg="add mod">
          <ac:chgData name="Alexander Friedrich" userId="d3d6c2ae-1e37-4ba4-b7c0-ecd438ef7059" providerId="ADAL" clId="{7030962C-3491-409C-9288-A13D562B43DA}" dt="2022-08-02T11:45:23.075" v="1104" actId="164"/>
          <ac:spMkLst>
            <pc:docMk/>
            <pc:sldMk cId="4192084978" sldId="284"/>
            <ac:spMk id="30" creationId="{FAA09E2D-C4C0-BEF1-A31F-3C1F9855266D}"/>
          </ac:spMkLst>
        </pc:spChg>
        <pc:spChg chg="add mod">
          <ac:chgData name="Alexander Friedrich" userId="d3d6c2ae-1e37-4ba4-b7c0-ecd438ef7059" providerId="ADAL" clId="{7030962C-3491-409C-9288-A13D562B43DA}" dt="2022-08-02T11:45:23.075" v="1104" actId="164"/>
          <ac:spMkLst>
            <pc:docMk/>
            <pc:sldMk cId="4192084978" sldId="284"/>
            <ac:spMk id="40" creationId="{28CD2742-F64C-09FF-1574-F30B5DBE0422}"/>
          </ac:spMkLst>
        </pc:spChg>
        <pc:grpChg chg="add mod">
          <ac:chgData name="Alexander Friedrich" userId="d3d6c2ae-1e37-4ba4-b7c0-ecd438ef7059" providerId="ADAL" clId="{7030962C-3491-409C-9288-A13D562B43DA}" dt="2022-08-02T11:45:38.807" v="1105" actId="1076"/>
          <ac:grpSpMkLst>
            <pc:docMk/>
            <pc:sldMk cId="4192084978" sldId="284"/>
            <ac:grpSpMk id="46" creationId="{EE9989A5-E2E0-9C5C-1337-FA596024610D}"/>
          </ac:grpSpMkLst>
        </pc:grpChg>
        <pc:cxnChg chg="del mod">
          <ac:chgData name="Alexander Friedrich" userId="d3d6c2ae-1e37-4ba4-b7c0-ecd438ef7059" providerId="ADAL" clId="{7030962C-3491-409C-9288-A13D562B43DA}" dt="2022-08-02T11:25:49.431" v="645" actId="478"/>
          <ac:cxnSpMkLst>
            <pc:docMk/>
            <pc:sldMk cId="4192084978" sldId="284"/>
            <ac:cxnSpMk id="14" creationId="{00204FF7-AE55-2285-E38D-299318B94D86}"/>
          </ac:cxnSpMkLst>
        </pc:cxnChg>
        <pc:cxnChg chg="del mod">
          <ac:chgData name="Alexander Friedrich" userId="d3d6c2ae-1e37-4ba4-b7c0-ecd438ef7059" providerId="ADAL" clId="{7030962C-3491-409C-9288-A13D562B43DA}" dt="2022-08-02T11:25:48.608" v="644" actId="478"/>
          <ac:cxnSpMkLst>
            <pc:docMk/>
            <pc:sldMk cId="4192084978" sldId="284"/>
            <ac:cxnSpMk id="16" creationId="{76E367C5-FA1F-3463-81BF-14E83A134BFE}"/>
          </ac:cxnSpMkLst>
        </pc:cxnChg>
        <pc:cxnChg chg="add mod">
          <ac:chgData name="Alexander Friedrich" userId="d3d6c2ae-1e37-4ba4-b7c0-ecd438ef7059" providerId="ADAL" clId="{7030962C-3491-409C-9288-A13D562B43DA}" dt="2022-08-02T11:45:23.075" v="1104" actId="164"/>
          <ac:cxnSpMkLst>
            <pc:docMk/>
            <pc:sldMk cId="4192084978" sldId="284"/>
            <ac:cxnSpMk id="27" creationId="{186E0F70-C781-2F41-671C-36BC83FAF040}"/>
          </ac:cxnSpMkLst>
        </pc:cxnChg>
        <pc:cxnChg chg="add del">
          <ac:chgData name="Alexander Friedrich" userId="d3d6c2ae-1e37-4ba4-b7c0-ecd438ef7059" providerId="ADAL" clId="{7030962C-3491-409C-9288-A13D562B43DA}" dt="2022-08-02T11:40:51.553" v="1036" actId="478"/>
          <ac:cxnSpMkLst>
            <pc:docMk/>
            <pc:sldMk cId="4192084978" sldId="284"/>
            <ac:cxnSpMk id="32" creationId="{6640F374-1D9C-31B9-4C05-4F320B5BC46C}"/>
          </ac:cxnSpMkLst>
        </pc:cxnChg>
        <pc:cxnChg chg="add mod">
          <ac:chgData name="Alexander Friedrich" userId="d3d6c2ae-1e37-4ba4-b7c0-ecd438ef7059" providerId="ADAL" clId="{7030962C-3491-409C-9288-A13D562B43DA}" dt="2022-08-02T11:45:23.075" v="1104" actId="164"/>
          <ac:cxnSpMkLst>
            <pc:docMk/>
            <pc:sldMk cId="4192084978" sldId="284"/>
            <ac:cxnSpMk id="34" creationId="{266ADD76-6BA5-A71C-C5A3-EF797574C8E9}"/>
          </ac:cxnSpMkLst>
        </pc:cxnChg>
        <pc:cxnChg chg="add mod">
          <ac:chgData name="Alexander Friedrich" userId="d3d6c2ae-1e37-4ba4-b7c0-ecd438ef7059" providerId="ADAL" clId="{7030962C-3491-409C-9288-A13D562B43DA}" dt="2022-08-02T11:45:23.075" v="1104" actId="164"/>
          <ac:cxnSpMkLst>
            <pc:docMk/>
            <pc:sldMk cId="4192084978" sldId="284"/>
            <ac:cxnSpMk id="42" creationId="{F349AA68-E25C-BAC4-1B5A-58D1FD299006}"/>
          </ac:cxnSpMkLst>
        </pc:cxnChg>
      </pc:sldChg>
      <pc:sldChg chg="addSp delSp modSp mod ord">
        <pc:chgData name="Alexander Friedrich" userId="d3d6c2ae-1e37-4ba4-b7c0-ecd438ef7059" providerId="ADAL" clId="{7030962C-3491-409C-9288-A13D562B43DA}" dt="2022-08-02T12:16:49.718" v="1530" actId="1076"/>
        <pc:sldMkLst>
          <pc:docMk/>
          <pc:sldMk cId="3028127832" sldId="285"/>
        </pc:sldMkLst>
        <pc:spChg chg="del mod">
          <ac:chgData name="Alexander Friedrich" userId="d3d6c2ae-1e37-4ba4-b7c0-ecd438ef7059" providerId="ADAL" clId="{7030962C-3491-409C-9288-A13D562B43DA}" dt="2022-08-02T12:05:16.162" v="1431" actId="478"/>
          <ac:spMkLst>
            <pc:docMk/>
            <pc:sldMk cId="3028127832" sldId="285"/>
            <ac:spMk id="4" creationId="{CC097425-FF3C-5085-F17D-F88C2955CC54}"/>
          </ac:spMkLst>
        </pc:spChg>
        <pc:spChg chg="add mod">
          <ac:chgData name="Alexander Friedrich" userId="d3d6c2ae-1e37-4ba4-b7c0-ecd438ef7059" providerId="ADAL" clId="{7030962C-3491-409C-9288-A13D562B43DA}" dt="2022-08-02T12:03:42.514" v="1426" actId="207"/>
          <ac:spMkLst>
            <pc:docMk/>
            <pc:sldMk cId="3028127832" sldId="285"/>
            <ac:spMk id="6" creationId="{B881B85B-6A88-15E6-E3F2-05E4EAC69108}"/>
          </ac:spMkLst>
        </pc:spChg>
        <pc:spChg chg="add mod">
          <ac:chgData name="Alexander Friedrich" userId="d3d6c2ae-1e37-4ba4-b7c0-ecd438ef7059" providerId="ADAL" clId="{7030962C-3491-409C-9288-A13D562B43DA}" dt="2022-08-02T12:04:22.871" v="1428" actId="1076"/>
          <ac:spMkLst>
            <pc:docMk/>
            <pc:sldMk cId="3028127832" sldId="285"/>
            <ac:spMk id="7" creationId="{6CF0B809-223A-E7A7-70CA-09BC2191FBA2}"/>
          </ac:spMkLst>
        </pc:spChg>
        <pc:spChg chg="add mod">
          <ac:chgData name="Alexander Friedrich" userId="d3d6c2ae-1e37-4ba4-b7c0-ecd438ef7059" providerId="ADAL" clId="{7030962C-3491-409C-9288-A13D562B43DA}" dt="2022-08-02T12:16:18.591" v="1528" actId="207"/>
          <ac:spMkLst>
            <pc:docMk/>
            <pc:sldMk cId="3028127832" sldId="285"/>
            <ac:spMk id="8" creationId="{84160508-DAD8-CFAF-60D7-9CFBD7F6EB59}"/>
          </ac:spMkLst>
        </pc:spChg>
        <pc:spChg chg="add mod">
          <ac:chgData name="Alexander Friedrich" userId="d3d6c2ae-1e37-4ba4-b7c0-ecd438ef7059" providerId="ADAL" clId="{7030962C-3491-409C-9288-A13D562B43DA}" dt="2022-08-02T11:54:56.542" v="1193" actId="164"/>
          <ac:spMkLst>
            <pc:docMk/>
            <pc:sldMk cId="3028127832" sldId="285"/>
            <ac:spMk id="9" creationId="{39754351-E284-59AE-9A7A-2ACD571FB76E}"/>
          </ac:spMkLst>
        </pc:spChg>
        <pc:spChg chg="add mod">
          <ac:chgData name="Alexander Friedrich" userId="d3d6c2ae-1e37-4ba4-b7c0-ecd438ef7059" providerId="ADAL" clId="{7030962C-3491-409C-9288-A13D562B43DA}" dt="2022-08-02T12:05:23.597" v="1433" actId="164"/>
          <ac:spMkLst>
            <pc:docMk/>
            <pc:sldMk cId="3028127832" sldId="285"/>
            <ac:spMk id="10" creationId="{74E3028A-C4F8-D622-D197-877AF5867495}"/>
          </ac:spMkLst>
        </pc:spChg>
        <pc:spChg chg="add del mod">
          <ac:chgData name="Alexander Friedrich" userId="d3d6c2ae-1e37-4ba4-b7c0-ecd438ef7059" providerId="ADAL" clId="{7030962C-3491-409C-9288-A13D562B43DA}" dt="2022-08-02T11:55:59.529" v="1203" actId="478"/>
          <ac:spMkLst>
            <pc:docMk/>
            <pc:sldMk cId="3028127832" sldId="285"/>
            <ac:spMk id="13" creationId="{776D743F-DD99-0372-0265-667536FF5A25}"/>
          </ac:spMkLst>
        </pc:spChg>
        <pc:spChg chg="add mod">
          <ac:chgData name="Alexander Friedrich" userId="d3d6c2ae-1e37-4ba4-b7c0-ecd438ef7059" providerId="ADAL" clId="{7030962C-3491-409C-9288-A13D562B43DA}" dt="2022-08-02T12:05:23.597" v="1433" actId="164"/>
          <ac:spMkLst>
            <pc:docMk/>
            <pc:sldMk cId="3028127832" sldId="285"/>
            <ac:spMk id="14" creationId="{852BEA3B-DDD7-E26A-9810-D351C429010B}"/>
          </ac:spMkLst>
        </pc:spChg>
        <pc:spChg chg="add mod ord">
          <ac:chgData name="Alexander Friedrich" userId="d3d6c2ae-1e37-4ba4-b7c0-ecd438ef7059" providerId="ADAL" clId="{7030962C-3491-409C-9288-A13D562B43DA}" dt="2022-08-02T12:05:23.597" v="1433" actId="164"/>
          <ac:spMkLst>
            <pc:docMk/>
            <pc:sldMk cId="3028127832" sldId="285"/>
            <ac:spMk id="15" creationId="{7E0B9DE1-B1DE-B082-F58A-1C2953180977}"/>
          </ac:spMkLst>
        </pc:spChg>
        <pc:spChg chg="add mod">
          <ac:chgData name="Alexander Friedrich" userId="d3d6c2ae-1e37-4ba4-b7c0-ecd438ef7059" providerId="ADAL" clId="{7030962C-3491-409C-9288-A13D562B43DA}" dt="2022-08-02T12:05:23.597" v="1433" actId="164"/>
          <ac:spMkLst>
            <pc:docMk/>
            <pc:sldMk cId="3028127832" sldId="285"/>
            <ac:spMk id="16" creationId="{6DC69887-0FB9-43D0-D71E-129EB8003D4B}"/>
          </ac:spMkLst>
        </pc:spChg>
        <pc:spChg chg="add mod">
          <ac:chgData name="Alexander Friedrich" userId="d3d6c2ae-1e37-4ba4-b7c0-ecd438ef7059" providerId="ADAL" clId="{7030962C-3491-409C-9288-A13D562B43DA}" dt="2022-08-02T12:05:23.597" v="1433" actId="164"/>
          <ac:spMkLst>
            <pc:docMk/>
            <pc:sldMk cId="3028127832" sldId="285"/>
            <ac:spMk id="17" creationId="{B7AB0B26-51F5-1631-B134-E835C48B1DE0}"/>
          </ac:spMkLst>
        </pc:spChg>
        <pc:spChg chg="add mod">
          <ac:chgData name="Alexander Friedrich" userId="d3d6c2ae-1e37-4ba4-b7c0-ecd438ef7059" providerId="ADAL" clId="{7030962C-3491-409C-9288-A13D562B43DA}" dt="2022-08-02T12:05:23.597" v="1433" actId="164"/>
          <ac:spMkLst>
            <pc:docMk/>
            <pc:sldMk cId="3028127832" sldId="285"/>
            <ac:spMk id="18" creationId="{AF077119-FB45-900F-5AD3-3B479AEAEBEB}"/>
          </ac:spMkLst>
        </pc:spChg>
        <pc:spChg chg="add mod">
          <ac:chgData name="Alexander Friedrich" userId="d3d6c2ae-1e37-4ba4-b7c0-ecd438ef7059" providerId="ADAL" clId="{7030962C-3491-409C-9288-A13D562B43DA}" dt="2022-08-02T12:05:23.597" v="1433" actId="164"/>
          <ac:spMkLst>
            <pc:docMk/>
            <pc:sldMk cId="3028127832" sldId="285"/>
            <ac:spMk id="19" creationId="{3228C4BC-66DB-1024-077A-95D4BA22DE90}"/>
          </ac:spMkLst>
        </pc:spChg>
        <pc:spChg chg="add mod">
          <ac:chgData name="Alexander Friedrich" userId="d3d6c2ae-1e37-4ba4-b7c0-ecd438ef7059" providerId="ADAL" clId="{7030962C-3491-409C-9288-A13D562B43DA}" dt="2022-08-02T12:05:23.597" v="1433" actId="164"/>
          <ac:spMkLst>
            <pc:docMk/>
            <pc:sldMk cId="3028127832" sldId="285"/>
            <ac:spMk id="20" creationId="{207BCCD2-FBF9-4BA0-432F-7AD050161B83}"/>
          </ac:spMkLst>
        </pc:spChg>
        <pc:spChg chg="add del mod">
          <ac:chgData name="Alexander Friedrich" userId="d3d6c2ae-1e37-4ba4-b7c0-ecd438ef7059" providerId="ADAL" clId="{7030962C-3491-409C-9288-A13D562B43DA}" dt="2022-08-02T12:01:45.226" v="1289" actId="478"/>
          <ac:spMkLst>
            <pc:docMk/>
            <pc:sldMk cId="3028127832" sldId="285"/>
            <ac:spMk id="21" creationId="{6027AE6F-32AC-E6F5-1D4E-2968AF64AA06}"/>
          </ac:spMkLst>
        </pc:spChg>
        <pc:spChg chg="add mod">
          <ac:chgData name="Alexander Friedrich" userId="d3d6c2ae-1e37-4ba4-b7c0-ecd438ef7059" providerId="ADAL" clId="{7030962C-3491-409C-9288-A13D562B43DA}" dt="2022-08-02T12:05:23.597" v="1433" actId="164"/>
          <ac:spMkLst>
            <pc:docMk/>
            <pc:sldMk cId="3028127832" sldId="285"/>
            <ac:spMk id="22" creationId="{F9B645E7-89CE-8849-8BA4-7A9EB8FA88D5}"/>
          </ac:spMkLst>
        </pc:spChg>
        <pc:spChg chg="add mod">
          <ac:chgData name="Alexander Friedrich" userId="d3d6c2ae-1e37-4ba4-b7c0-ecd438ef7059" providerId="ADAL" clId="{7030962C-3491-409C-9288-A13D562B43DA}" dt="2022-08-02T12:05:23.597" v="1433" actId="164"/>
          <ac:spMkLst>
            <pc:docMk/>
            <pc:sldMk cId="3028127832" sldId="285"/>
            <ac:spMk id="23" creationId="{7AED2753-7455-6508-608A-42E3233B6FD9}"/>
          </ac:spMkLst>
        </pc:spChg>
        <pc:spChg chg="add del mod">
          <ac:chgData name="Alexander Friedrich" userId="d3d6c2ae-1e37-4ba4-b7c0-ecd438ef7059" providerId="ADAL" clId="{7030962C-3491-409C-9288-A13D562B43DA}" dt="2022-08-02T12:06:36.591" v="1441" actId="478"/>
          <ac:spMkLst>
            <pc:docMk/>
            <pc:sldMk cId="3028127832" sldId="285"/>
            <ac:spMk id="25" creationId="{06AE478E-4B86-25B1-D902-8214AB4F65C4}"/>
          </ac:spMkLst>
        </pc:spChg>
        <pc:spChg chg="add mod">
          <ac:chgData name="Alexander Friedrich" userId="d3d6c2ae-1e37-4ba4-b7c0-ecd438ef7059" providerId="ADAL" clId="{7030962C-3491-409C-9288-A13D562B43DA}" dt="2022-08-02T12:16:35.869" v="1529" actId="164"/>
          <ac:spMkLst>
            <pc:docMk/>
            <pc:sldMk cId="3028127832" sldId="285"/>
            <ac:spMk id="26" creationId="{9EE12FB7-EE15-BC32-CCE0-801AB1BAA2BD}"/>
          </ac:spMkLst>
        </pc:spChg>
        <pc:spChg chg="add mod">
          <ac:chgData name="Alexander Friedrich" userId="d3d6c2ae-1e37-4ba4-b7c0-ecd438ef7059" providerId="ADAL" clId="{7030962C-3491-409C-9288-A13D562B43DA}" dt="2022-08-02T12:16:35.869" v="1529" actId="164"/>
          <ac:spMkLst>
            <pc:docMk/>
            <pc:sldMk cId="3028127832" sldId="285"/>
            <ac:spMk id="29" creationId="{CB9AA53B-9EEB-6967-465D-8A8821C842A6}"/>
          </ac:spMkLst>
        </pc:spChg>
        <pc:spChg chg="add mod">
          <ac:chgData name="Alexander Friedrich" userId="d3d6c2ae-1e37-4ba4-b7c0-ecd438ef7059" providerId="ADAL" clId="{7030962C-3491-409C-9288-A13D562B43DA}" dt="2022-08-02T12:16:35.869" v="1529" actId="164"/>
          <ac:spMkLst>
            <pc:docMk/>
            <pc:sldMk cId="3028127832" sldId="285"/>
            <ac:spMk id="32" creationId="{AB403BB0-1B94-8A47-456D-0668D1DDCCA6}"/>
          </ac:spMkLst>
        </pc:spChg>
        <pc:spChg chg="add del">
          <ac:chgData name="Alexander Friedrich" userId="d3d6c2ae-1e37-4ba4-b7c0-ecd438ef7059" providerId="ADAL" clId="{7030962C-3491-409C-9288-A13D562B43DA}" dt="2022-08-02T12:10:52.615" v="1470"/>
          <ac:spMkLst>
            <pc:docMk/>
            <pc:sldMk cId="3028127832" sldId="285"/>
            <ac:spMk id="33" creationId="{0286C41C-191D-D4AF-FC0F-A4F3D82E9960}"/>
          </ac:spMkLst>
        </pc:spChg>
        <pc:spChg chg="add del">
          <ac:chgData name="Alexander Friedrich" userId="d3d6c2ae-1e37-4ba4-b7c0-ecd438ef7059" providerId="ADAL" clId="{7030962C-3491-409C-9288-A13D562B43DA}" dt="2022-08-02T12:10:55.409" v="1472"/>
          <ac:spMkLst>
            <pc:docMk/>
            <pc:sldMk cId="3028127832" sldId="285"/>
            <ac:spMk id="34" creationId="{DA77BF5F-2D19-E2CC-EAFF-11659C705BAF}"/>
          </ac:spMkLst>
        </pc:spChg>
        <pc:grpChg chg="add mod">
          <ac:chgData name="Alexander Friedrich" userId="d3d6c2ae-1e37-4ba4-b7c0-ecd438ef7059" providerId="ADAL" clId="{7030962C-3491-409C-9288-A13D562B43DA}" dt="2022-08-02T12:05:23.597" v="1433" actId="164"/>
          <ac:grpSpMkLst>
            <pc:docMk/>
            <pc:sldMk cId="3028127832" sldId="285"/>
            <ac:grpSpMk id="11" creationId="{427EDF81-8C68-F06B-F018-9E1E01734F6E}"/>
          </ac:grpSpMkLst>
        </pc:grpChg>
        <pc:grpChg chg="add mod">
          <ac:chgData name="Alexander Friedrich" userId="d3d6c2ae-1e37-4ba4-b7c0-ecd438ef7059" providerId="ADAL" clId="{7030962C-3491-409C-9288-A13D562B43DA}" dt="2022-08-02T12:05:23.597" v="1433" actId="164"/>
          <ac:grpSpMkLst>
            <pc:docMk/>
            <pc:sldMk cId="3028127832" sldId="285"/>
            <ac:grpSpMk id="12" creationId="{FA497F0C-FA59-CB7C-1CCF-E8F022DAD028}"/>
          </ac:grpSpMkLst>
        </pc:grpChg>
        <pc:grpChg chg="add mod">
          <ac:chgData name="Alexander Friedrich" userId="d3d6c2ae-1e37-4ba4-b7c0-ecd438ef7059" providerId="ADAL" clId="{7030962C-3491-409C-9288-A13D562B43DA}" dt="2022-08-02T12:16:35.869" v="1529" actId="164"/>
          <ac:grpSpMkLst>
            <pc:docMk/>
            <pc:sldMk cId="3028127832" sldId="285"/>
            <ac:grpSpMk id="24" creationId="{F8EF6FD1-982B-22C0-E6FC-02F22CEC5170}"/>
          </ac:grpSpMkLst>
        </pc:grpChg>
        <pc:grpChg chg="add mod">
          <ac:chgData name="Alexander Friedrich" userId="d3d6c2ae-1e37-4ba4-b7c0-ecd438ef7059" providerId="ADAL" clId="{7030962C-3491-409C-9288-A13D562B43DA}" dt="2022-08-02T12:16:49.718" v="1530" actId="1076"/>
          <ac:grpSpMkLst>
            <pc:docMk/>
            <pc:sldMk cId="3028127832" sldId="285"/>
            <ac:grpSpMk id="46" creationId="{3E58655E-28DC-96AE-29D5-57E4E285E23C}"/>
          </ac:grpSpMkLst>
        </pc:grpChg>
        <pc:picChg chg="mod">
          <ac:chgData name="Alexander Friedrich" userId="d3d6c2ae-1e37-4ba4-b7c0-ecd438ef7059" providerId="ADAL" clId="{7030962C-3491-409C-9288-A13D562B43DA}" dt="2022-08-02T12:16:35.869" v="1529" actId="164"/>
          <ac:picMkLst>
            <pc:docMk/>
            <pc:sldMk cId="3028127832" sldId="285"/>
            <ac:picMk id="5" creationId="{BCF29571-8C3F-ECE4-D74D-27B6C58BEEB5}"/>
          </ac:picMkLst>
        </pc:picChg>
        <pc:cxnChg chg="add mod">
          <ac:chgData name="Alexander Friedrich" userId="d3d6c2ae-1e37-4ba4-b7c0-ecd438ef7059" providerId="ADAL" clId="{7030962C-3491-409C-9288-A13D562B43DA}" dt="2022-08-02T12:16:35.869" v="1529" actId="164"/>
          <ac:cxnSpMkLst>
            <pc:docMk/>
            <pc:sldMk cId="3028127832" sldId="285"/>
            <ac:cxnSpMk id="28" creationId="{5C57CEE0-168B-78C5-683A-37C8395C8435}"/>
          </ac:cxnSpMkLst>
        </pc:cxnChg>
        <pc:cxnChg chg="add mod">
          <ac:chgData name="Alexander Friedrich" userId="d3d6c2ae-1e37-4ba4-b7c0-ecd438ef7059" providerId="ADAL" clId="{7030962C-3491-409C-9288-A13D562B43DA}" dt="2022-08-02T12:16:35.869" v="1529" actId="164"/>
          <ac:cxnSpMkLst>
            <pc:docMk/>
            <pc:sldMk cId="3028127832" sldId="285"/>
            <ac:cxnSpMk id="31" creationId="{319CFB6C-DFFE-DFFA-3D9A-62BFC02AC709}"/>
          </ac:cxnSpMkLst>
        </pc:cxnChg>
      </pc:sldChg>
      <pc:sldChg chg="addSp delSp modSp mod">
        <pc:chgData name="Alexander Friedrich" userId="d3d6c2ae-1e37-4ba4-b7c0-ecd438ef7059" providerId="ADAL" clId="{7030962C-3491-409C-9288-A13D562B43DA}" dt="2022-08-02T14:26:32.602" v="3204" actId="478"/>
        <pc:sldMkLst>
          <pc:docMk/>
          <pc:sldMk cId="2829835780" sldId="287"/>
        </pc:sldMkLst>
        <pc:spChg chg="del mod">
          <ac:chgData name="Alexander Friedrich" userId="d3d6c2ae-1e37-4ba4-b7c0-ecd438ef7059" providerId="ADAL" clId="{7030962C-3491-409C-9288-A13D562B43DA}" dt="2022-08-02T14:26:32.602" v="3204" actId="478"/>
          <ac:spMkLst>
            <pc:docMk/>
            <pc:sldMk cId="2829835780" sldId="287"/>
            <ac:spMk id="3" creationId="{3E2E8EB3-2628-2D59-057D-5105041C01D3}"/>
          </ac:spMkLst>
        </pc:spChg>
        <pc:spChg chg="add mod ord">
          <ac:chgData name="Alexander Friedrich" userId="d3d6c2ae-1e37-4ba4-b7c0-ecd438ef7059" providerId="ADAL" clId="{7030962C-3491-409C-9288-A13D562B43DA}" dt="2022-08-02T14:26:29.522" v="3203"/>
          <ac:spMkLst>
            <pc:docMk/>
            <pc:sldMk cId="2829835780" sldId="287"/>
            <ac:spMk id="5" creationId="{B78AA0B1-26F0-3CA2-E028-B5B258691228}"/>
          </ac:spMkLst>
        </pc:spChg>
      </pc:sldChg>
      <pc:sldChg chg="addSp delSp modSp mod modAnim modCm">
        <pc:chgData name="Alexander Friedrich" userId="d3d6c2ae-1e37-4ba4-b7c0-ecd438ef7059" providerId="ADAL" clId="{7030962C-3491-409C-9288-A13D562B43DA}" dt="2022-08-02T13:35:54.582" v="2363" actId="13822"/>
        <pc:sldMkLst>
          <pc:docMk/>
          <pc:sldMk cId="2514656467" sldId="288"/>
        </pc:sldMkLst>
        <pc:spChg chg="mod">
          <ac:chgData name="Alexander Friedrich" userId="d3d6c2ae-1e37-4ba4-b7c0-ecd438ef7059" providerId="ADAL" clId="{7030962C-3491-409C-9288-A13D562B43DA}" dt="2022-08-02T13:16:35.792" v="2170" actId="1076"/>
          <ac:spMkLst>
            <pc:docMk/>
            <pc:sldMk cId="2514656467" sldId="288"/>
            <ac:spMk id="2" creationId="{D1C338E6-C200-EF13-350C-BA03F5554F67}"/>
          </ac:spMkLst>
        </pc:spChg>
        <pc:spChg chg="add mod">
          <ac:chgData name="Alexander Friedrich" userId="d3d6c2ae-1e37-4ba4-b7c0-ecd438ef7059" providerId="ADAL" clId="{7030962C-3491-409C-9288-A13D562B43DA}" dt="2022-08-02T13:18:09.235" v="2190" actId="164"/>
          <ac:spMkLst>
            <pc:docMk/>
            <pc:sldMk cId="2514656467" sldId="288"/>
            <ac:spMk id="8" creationId="{1428753A-F3D6-B05E-C5DB-F81E1BAB09BD}"/>
          </ac:spMkLst>
        </pc:spChg>
        <pc:spChg chg="mod">
          <ac:chgData name="Alexander Friedrich" userId="d3d6c2ae-1e37-4ba4-b7c0-ecd438ef7059" providerId="ADAL" clId="{7030962C-3491-409C-9288-A13D562B43DA}" dt="2022-08-02T13:05:52.652" v="2004" actId="20577"/>
          <ac:spMkLst>
            <pc:docMk/>
            <pc:sldMk cId="2514656467" sldId="288"/>
            <ac:spMk id="10" creationId="{A808A074-1B32-0E2D-903A-2E9BFC26C4D2}"/>
          </ac:spMkLst>
        </pc:spChg>
        <pc:spChg chg="mod">
          <ac:chgData name="Alexander Friedrich" userId="d3d6c2ae-1e37-4ba4-b7c0-ecd438ef7059" providerId="ADAL" clId="{7030962C-3491-409C-9288-A13D562B43DA}" dt="2022-08-02T13:05:24.065" v="1884"/>
          <ac:spMkLst>
            <pc:docMk/>
            <pc:sldMk cId="2514656467" sldId="288"/>
            <ac:spMk id="11" creationId="{9EAB9F34-9153-7A95-D057-2C2F2A9F5729}"/>
          </ac:spMkLst>
        </pc:spChg>
        <pc:spChg chg="mod">
          <ac:chgData name="Alexander Friedrich" userId="d3d6c2ae-1e37-4ba4-b7c0-ecd438ef7059" providerId="ADAL" clId="{7030962C-3491-409C-9288-A13D562B43DA}" dt="2022-08-02T13:17:15.517" v="2174" actId="2711"/>
          <ac:spMkLst>
            <pc:docMk/>
            <pc:sldMk cId="2514656467" sldId="288"/>
            <ac:spMk id="13" creationId="{D900BFEF-6488-5120-9C9B-CD0FDB336BA5}"/>
          </ac:spMkLst>
        </pc:spChg>
        <pc:spChg chg="mod">
          <ac:chgData name="Alexander Friedrich" userId="d3d6c2ae-1e37-4ba4-b7c0-ecd438ef7059" providerId="ADAL" clId="{7030962C-3491-409C-9288-A13D562B43DA}" dt="2022-08-02T13:06:14.892" v="2006"/>
          <ac:spMkLst>
            <pc:docMk/>
            <pc:sldMk cId="2514656467" sldId="288"/>
            <ac:spMk id="14" creationId="{4269974D-12F7-39E6-0AF1-350DA6E7380C}"/>
          </ac:spMkLst>
        </pc:spChg>
        <pc:spChg chg="add mod">
          <ac:chgData name="Alexander Friedrich" userId="d3d6c2ae-1e37-4ba4-b7c0-ecd438ef7059" providerId="ADAL" clId="{7030962C-3491-409C-9288-A13D562B43DA}" dt="2022-08-02T13:18:09.235" v="2190" actId="164"/>
          <ac:spMkLst>
            <pc:docMk/>
            <pc:sldMk cId="2514656467" sldId="288"/>
            <ac:spMk id="15" creationId="{C18A08F8-8A2A-E673-0F3B-16DD208F275E}"/>
          </ac:spMkLst>
        </pc:spChg>
        <pc:spChg chg="add mod">
          <ac:chgData name="Alexander Friedrich" userId="d3d6c2ae-1e37-4ba4-b7c0-ecd438ef7059" providerId="ADAL" clId="{7030962C-3491-409C-9288-A13D562B43DA}" dt="2022-08-02T13:18:09.235" v="2190" actId="164"/>
          <ac:spMkLst>
            <pc:docMk/>
            <pc:sldMk cId="2514656467" sldId="288"/>
            <ac:spMk id="16" creationId="{273F3412-E59D-3FA5-3517-10ABDCB4646A}"/>
          </ac:spMkLst>
        </pc:spChg>
        <pc:spChg chg="add mod">
          <ac:chgData name="Alexander Friedrich" userId="d3d6c2ae-1e37-4ba4-b7c0-ecd438ef7059" providerId="ADAL" clId="{7030962C-3491-409C-9288-A13D562B43DA}" dt="2022-08-02T13:35:54.582" v="2363" actId="13822"/>
          <ac:spMkLst>
            <pc:docMk/>
            <pc:sldMk cId="2514656467" sldId="288"/>
            <ac:spMk id="17" creationId="{AFF6CD90-8619-4FBB-8EA3-9AB823F98628}"/>
          </ac:spMkLst>
        </pc:spChg>
        <pc:grpChg chg="add mod">
          <ac:chgData name="Alexander Friedrich" userId="d3d6c2ae-1e37-4ba4-b7c0-ecd438ef7059" providerId="ADAL" clId="{7030962C-3491-409C-9288-A13D562B43DA}" dt="2022-08-02T13:18:09.235" v="2190" actId="164"/>
          <ac:grpSpMkLst>
            <pc:docMk/>
            <pc:sldMk cId="2514656467" sldId="288"/>
            <ac:grpSpMk id="9" creationId="{5E038642-C3B3-B55B-BD86-213FE1F19E50}"/>
          </ac:grpSpMkLst>
        </pc:grpChg>
        <pc:grpChg chg="add mod">
          <ac:chgData name="Alexander Friedrich" userId="d3d6c2ae-1e37-4ba4-b7c0-ecd438ef7059" providerId="ADAL" clId="{7030962C-3491-409C-9288-A13D562B43DA}" dt="2022-08-02T13:18:09.235" v="2190" actId="164"/>
          <ac:grpSpMkLst>
            <pc:docMk/>
            <pc:sldMk cId="2514656467" sldId="288"/>
            <ac:grpSpMk id="12" creationId="{9C471F49-3B0F-D24D-1BE8-0FEF74638C5F}"/>
          </ac:grpSpMkLst>
        </pc:grpChg>
        <pc:grpChg chg="add mod">
          <ac:chgData name="Alexander Friedrich" userId="d3d6c2ae-1e37-4ba4-b7c0-ecd438ef7059" providerId="ADAL" clId="{7030962C-3491-409C-9288-A13D562B43DA}" dt="2022-08-02T13:18:15.527" v="2191" actId="1076"/>
          <ac:grpSpMkLst>
            <pc:docMk/>
            <pc:sldMk cId="2514656467" sldId="288"/>
            <ac:grpSpMk id="23" creationId="{687F20A2-A6A1-83A8-6415-0C1ECC489C06}"/>
          </ac:grpSpMkLst>
        </pc:grpChg>
        <pc:graphicFrameChg chg="add mod ord">
          <ac:chgData name="Alexander Friedrich" userId="d3d6c2ae-1e37-4ba4-b7c0-ecd438ef7059" providerId="ADAL" clId="{7030962C-3491-409C-9288-A13D562B43DA}" dt="2022-08-02T13:35:01.203" v="2361" actId="208"/>
          <ac:graphicFrameMkLst>
            <pc:docMk/>
            <pc:sldMk cId="2514656467" sldId="288"/>
            <ac:graphicFrameMk id="7" creationId="{D7A9E43F-60F9-2E51-7B80-3DDC92E97B37}"/>
          </ac:graphicFrameMkLst>
        </pc:graphicFrameChg>
        <pc:picChg chg="del">
          <ac:chgData name="Alexander Friedrich" userId="d3d6c2ae-1e37-4ba4-b7c0-ecd438ef7059" providerId="ADAL" clId="{7030962C-3491-409C-9288-A13D562B43DA}" dt="2022-08-02T12:24:38.591" v="1587" actId="478"/>
          <ac:picMkLst>
            <pc:docMk/>
            <pc:sldMk cId="2514656467" sldId="288"/>
            <ac:picMk id="5" creationId="{9ED3E789-F00A-C0E8-3C13-23087F0EE160}"/>
          </ac:picMkLst>
        </pc:picChg>
        <pc:picChg chg="add del mod modCrop">
          <ac:chgData name="Alexander Friedrich" userId="d3d6c2ae-1e37-4ba4-b7c0-ecd438ef7059" providerId="ADAL" clId="{7030962C-3491-409C-9288-A13D562B43DA}" dt="2022-08-02T13:12:07.170" v="2109" actId="478"/>
          <ac:picMkLst>
            <pc:docMk/>
            <pc:sldMk cId="2514656467" sldId="288"/>
            <ac:picMk id="6" creationId="{BFBF041B-DE1D-C8C4-E2C0-77F910D2FC02}"/>
          </ac:picMkLst>
        </pc:picChg>
        <pc:cxnChg chg="add mod">
          <ac:chgData name="Alexander Friedrich" userId="d3d6c2ae-1e37-4ba4-b7c0-ecd438ef7059" providerId="ADAL" clId="{7030962C-3491-409C-9288-A13D562B43DA}" dt="2022-08-02T13:18:09.235" v="2190" actId="164"/>
          <ac:cxnSpMkLst>
            <pc:docMk/>
            <pc:sldMk cId="2514656467" sldId="288"/>
            <ac:cxnSpMk id="18" creationId="{C6369860-4446-90D9-ABB5-3C8177FF515E}"/>
          </ac:cxnSpMkLst>
        </pc:cxnChg>
        <pc:cxnChg chg="add mod">
          <ac:chgData name="Alexander Friedrich" userId="d3d6c2ae-1e37-4ba4-b7c0-ecd438ef7059" providerId="ADAL" clId="{7030962C-3491-409C-9288-A13D562B43DA}" dt="2022-08-02T13:18:09.235" v="2190" actId="164"/>
          <ac:cxnSpMkLst>
            <pc:docMk/>
            <pc:sldMk cId="2514656467" sldId="288"/>
            <ac:cxnSpMk id="20" creationId="{C0EF6D74-5EE4-F83B-C4C7-F3B8947F6999}"/>
          </ac:cxnSpMkLst>
        </pc:cxnChg>
        <pc:cxnChg chg="add mod">
          <ac:chgData name="Alexander Friedrich" userId="d3d6c2ae-1e37-4ba4-b7c0-ecd438ef7059" providerId="ADAL" clId="{7030962C-3491-409C-9288-A13D562B43DA}" dt="2022-08-02T13:18:09.235" v="2190" actId="164"/>
          <ac:cxnSpMkLst>
            <pc:docMk/>
            <pc:sldMk cId="2514656467" sldId="288"/>
            <ac:cxnSpMk id="22" creationId="{029AF0B0-905B-146C-6E64-0E85AEA26407}"/>
          </ac:cxnSpMkLst>
        </pc:cxnChg>
      </pc:sldChg>
      <pc:sldChg chg="addSp delSp modSp mod">
        <pc:chgData name="Alexander Friedrich" userId="d3d6c2ae-1e37-4ba4-b7c0-ecd438ef7059" providerId="ADAL" clId="{7030962C-3491-409C-9288-A13D562B43DA}" dt="2022-08-02T14:59:49.056" v="3974" actId="20577"/>
        <pc:sldMkLst>
          <pc:docMk/>
          <pc:sldMk cId="1876837912" sldId="289"/>
        </pc:sldMkLst>
        <pc:spChg chg="add del mod">
          <ac:chgData name="Alexander Friedrich" userId="d3d6c2ae-1e37-4ba4-b7c0-ecd438ef7059" providerId="ADAL" clId="{7030962C-3491-409C-9288-A13D562B43DA}" dt="2022-08-02T14:25:57.042" v="3197" actId="478"/>
          <ac:spMkLst>
            <pc:docMk/>
            <pc:sldMk cId="1876837912" sldId="289"/>
            <ac:spMk id="3" creationId="{436D53B0-31BC-5107-1113-9F5B89D4C4A5}"/>
          </ac:spMkLst>
        </pc:spChg>
        <pc:spChg chg="add del mod">
          <ac:chgData name="Alexander Friedrich" userId="d3d6c2ae-1e37-4ba4-b7c0-ecd438ef7059" providerId="ADAL" clId="{7030962C-3491-409C-9288-A13D562B43DA}" dt="2022-08-02T13:38:28.959" v="2373"/>
          <ac:spMkLst>
            <pc:docMk/>
            <pc:sldMk cId="1876837912" sldId="289"/>
            <ac:spMk id="5" creationId="{70CAAEFF-BEE6-18B9-E2DF-FC76EFE20E1F}"/>
          </ac:spMkLst>
        </pc:spChg>
        <pc:spChg chg="add mod">
          <ac:chgData name="Alexander Friedrich" userId="d3d6c2ae-1e37-4ba4-b7c0-ecd438ef7059" providerId="ADAL" clId="{7030962C-3491-409C-9288-A13D562B43DA}" dt="2022-08-02T14:59:49.056" v="3974" actId="20577"/>
          <ac:spMkLst>
            <pc:docMk/>
            <pc:sldMk cId="1876837912" sldId="289"/>
            <ac:spMk id="6" creationId="{094F8775-B967-B406-758A-035E01B5373A}"/>
          </ac:spMkLst>
        </pc:spChg>
      </pc:sldChg>
      <pc:sldChg chg="addSp delSp modSp mod">
        <pc:chgData name="Alexander Friedrich" userId="d3d6c2ae-1e37-4ba4-b7c0-ecd438ef7059" providerId="ADAL" clId="{7030962C-3491-409C-9288-A13D562B43DA}" dt="2022-08-02T12:21:59.353" v="1585" actId="1076"/>
        <pc:sldMkLst>
          <pc:docMk/>
          <pc:sldMk cId="3594397921" sldId="291"/>
        </pc:sldMkLst>
        <pc:spChg chg="mod">
          <ac:chgData name="Alexander Friedrich" userId="d3d6c2ae-1e37-4ba4-b7c0-ecd438ef7059" providerId="ADAL" clId="{7030962C-3491-409C-9288-A13D562B43DA}" dt="2022-08-02T12:21:48.355" v="1584" actId="164"/>
          <ac:spMkLst>
            <pc:docMk/>
            <pc:sldMk cId="3594397921" sldId="291"/>
            <ac:spMk id="6" creationId="{8EF95DD5-EC3F-DC1C-9F4A-E18E8558C340}"/>
          </ac:spMkLst>
        </pc:spChg>
        <pc:spChg chg="mod">
          <ac:chgData name="Alexander Friedrich" userId="d3d6c2ae-1e37-4ba4-b7c0-ecd438ef7059" providerId="ADAL" clId="{7030962C-3491-409C-9288-A13D562B43DA}" dt="2022-08-02T12:21:48.355" v="1584" actId="164"/>
          <ac:spMkLst>
            <pc:docMk/>
            <pc:sldMk cId="3594397921" sldId="291"/>
            <ac:spMk id="7" creationId="{B155EC81-03A2-F6CD-359C-04B486849859}"/>
          </ac:spMkLst>
        </pc:spChg>
        <pc:spChg chg="mod">
          <ac:chgData name="Alexander Friedrich" userId="d3d6c2ae-1e37-4ba4-b7c0-ecd438ef7059" providerId="ADAL" clId="{7030962C-3491-409C-9288-A13D562B43DA}" dt="2022-08-02T12:21:48.355" v="1584" actId="164"/>
          <ac:spMkLst>
            <pc:docMk/>
            <pc:sldMk cId="3594397921" sldId="291"/>
            <ac:spMk id="8" creationId="{E4A1F1AB-B3EC-A94D-08C6-DA2AD3FA54D7}"/>
          </ac:spMkLst>
        </pc:spChg>
        <pc:spChg chg="mod topLvl">
          <ac:chgData name="Alexander Friedrich" userId="d3d6c2ae-1e37-4ba4-b7c0-ecd438ef7059" providerId="ADAL" clId="{7030962C-3491-409C-9288-A13D562B43DA}" dt="2022-08-02T12:21:48.355" v="1584" actId="164"/>
          <ac:spMkLst>
            <pc:docMk/>
            <pc:sldMk cId="3594397921" sldId="291"/>
            <ac:spMk id="15" creationId="{7B40F93C-A906-B487-B455-42AD17D6FAEB}"/>
          </ac:spMkLst>
        </pc:spChg>
        <pc:spChg chg="del mod">
          <ac:chgData name="Alexander Friedrich" userId="d3d6c2ae-1e37-4ba4-b7c0-ecd438ef7059" providerId="ADAL" clId="{7030962C-3491-409C-9288-A13D562B43DA}" dt="2022-08-02T12:19:46.567" v="1559" actId="478"/>
          <ac:spMkLst>
            <pc:docMk/>
            <pc:sldMk cId="3594397921" sldId="291"/>
            <ac:spMk id="16" creationId="{A45FBC7A-45E4-2A59-B288-4C9661BE9864}"/>
          </ac:spMkLst>
        </pc:spChg>
        <pc:spChg chg="mod topLvl">
          <ac:chgData name="Alexander Friedrich" userId="d3d6c2ae-1e37-4ba4-b7c0-ecd438ef7059" providerId="ADAL" clId="{7030962C-3491-409C-9288-A13D562B43DA}" dt="2022-08-02T12:21:48.355" v="1584" actId="164"/>
          <ac:spMkLst>
            <pc:docMk/>
            <pc:sldMk cId="3594397921" sldId="291"/>
            <ac:spMk id="17" creationId="{C60AFC90-C69E-37B1-BD9B-E1FA8865940B}"/>
          </ac:spMkLst>
        </pc:spChg>
        <pc:spChg chg="del mod">
          <ac:chgData name="Alexander Friedrich" userId="d3d6c2ae-1e37-4ba4-b7c0-ecd438ef7059" providerId="ADAL" clId="{7030962C-3491-409C-9288-A13D562B43DA}" dt="2022-08-02T12:19:44.689" v="1556" actId="478"/>
          <ac:spMkLst>
            <pc:docMk/>
            <pc:sldMk cId="3594397921" sldId="291"/>
            <ac:spMk id="19" creationId="{A2235CD6-8466-E9BC-3B60-5F7E0B6FFBEE}"/>
          </ac:spMkLst>
        </pc:spChg>
        <pc:spChg chg="add mod">
          <ac:chgData name="Alexander Friedrich" userId="d3d6c2ae-1e37-4ba4-b7c0-ecd438ef7059" providerId="ADAL" clId="{7030962C-3491-409C-9288-A13D562B43DA}" dt="2022-08-02T12:21:48.355" v="1584" actId="164"/>
          <ac:spMkLst>
            <pc:docMk/>
            <pc:sldMk cId="3594397921" sldId="291"/>
            <ac:spMk id="29" creationId="{491F65BE-DFC5-7DDB-B167-16A1B43F64F3}"/>
          </ac:spMkLst>
        </pc:spChg>
        <pc:spChg chg="add mod">
          <ac:chgData name="Alexander Friedrich" userId="d3d6c2ae-1e37-4ba4-b7c0-ecd438ef7059" providerId="ADAL" clId="{7030962C-3491-409C-9288-A13D562B43DA}" dt="2022-08-02T12:21:48.355" v="1584" actId="164"/>
          <ac:spMkLst>
            <pc:docMk/>
            <pc:sldMk cId="3594397921" sldId="291"/>
            <ac:spMk id="30" creationId="{E9C33EDF-D885-D458-DFD1-C6F55A32D3B0}"/>
          </ac:spMkLst>
        </pc:spChg>
        <pc:grpChg chg="add del mod">
          <ac:chgData name="Alexander Friedrich" userId="d3d6c2ae-1e37-4ba4-b7c0-ecd438ef7059" providerId="ADAL" clId="{7030962C-3491-409C-9288-A13D562B43DA}" dt="2022-08-02T12:20:48.667" v="1569" actId="165"/>
          <ac:grpSpMkLst>
            <pc:docMk/>
            <pc:sldMk cId="3594397921" sldId="291"/>
            <ac:grpSpMk id="25" creationId="{CB70B145-F0FD-C71C-C830-00AF68B4CFEC}"/>
          </ac:grpSpMkLst>
        </pc:grpChg>
        <pc:grpChg chg="add mod">
          <ac:chgData name="Alexander Friedrich" userId="d3d6c2ae-1e37-4ba4-b7c0-ecd438ef7059" providerId="ADAL" clId="{7030962C-3491-409C-9288-A13D562B43DA}" dt="2022-08-02T12:21:59.353" v="1585" actId="1076"/>
          <ac:grpSpMkLst>
            <pc:docMk/>
            <pc:sldMk cId="3594397921" sldId="291"/>
            <ac:grpSpMk id="32" creationId="{32547466-3A36-3EC0-1979-697D27C6E324}"/>
          </ac:grpSpMkLst>
        </pc:grpChg>
        <pc:cxnChg chg="del">
          <ac:chgData name="Alexander Friedrich" userId="d3d6c2ae-1e37-4ba4-b7c0-ecd438ef7059" providerId="ADAL" clId="{7030962C-3491-409C-9288-A13D562B43DA}" dt="2022-08-02T12:18:36.877" v="1539" actId="21"/>
          <ac:cxnSpMkLst>
            <pc:docMk/>
            <pc:sldMk cId="3594397921" sldId="291"/>
            <ac:cxnSpMk id="9" creationId="{54D63325-9D51-72C1-CEF1-4B2CB7E23BF3}"/>
          </ac:cxnSpMkLst>
        </pc:cxnChg>
        <pc:cxnChg chg="mod topLvl">
          <ac:chgData name="Alexander Friedrich" userId="d3d6c2ae-1e37-4ba4-b7c0-ecd438ef7059" providerId="ADAL" clId="{7030962C-3491-409C-9288-A13D562B43DA}" dt="2022-08-02T12:21:48.355" v="1584" actId="164"/>
          <ac:cxnSpMkLst>
            <pc:docMk/>
            <pc:sldMk cId="3594397921" sldId="291"/>
            <ac:cxnSpMk id="11" creationId="{3FBDA9F2-100F-5608-773C-85AE8350494E}"/>
          </ac:cxnSpMkLst>
        </pc:cxnChg>
        <pc:cxnChg chg="del">
          <ac:chgData name="Alexander Friedrich" userId="d3d6c2ae-1e37-4ba4-b7c0-ecd438ef7059" providerId="ADAL" clId="{7030962C-3491-409C-9288-A13D562B43DA}" dt="2022-08-02T12:19:45.424" v="1557" actId="478"/>
          <ac:cxnSpMkLst>
            <pc:docMk/>
            <pc:sldMk cId="3594397921" sldId="291"/>
            <ac:cxnSpMk id="12" creationId="{5635BF1A-67C4-722B-26A3-66CFF4F9D574}"/>
          </ac:cxnSpMkLst>
        </pc:cxnChg>
        <pc:cxnChg chg="del">
          <ac:chgData name="Alexander Friedrich" userId="d3d6c2ae-1e37-4ba4-b7c0-ecd438ef7059" providerId="ADAL" clId="{7030962C-3491-409C-9288-A13D562B43DA}" dt="2022-08-02T12:18:35.598" v="1538" actId="478"/>
          <ac:cxnSpMkLst>
            <pc:docMk/>
            <pc:sldMk cId="3594397921" sldId="291"/>
            <ac:cxnSpMk id="13" creationId="{4DA2B464-4F08-3B9C-5B69-D276330C901C}"/>
          </ac:cxnSpMkLst>
        </pc:cxnChg>
        <pc:cxnChg chg="add del mod">
          <ac:chgData name="Alexander Friedrich" userId="d3d6c2ae-1e37-4ba4-b7c0-ecd438ef7059" providerId="ADAL" clId="{7030962C-3491-409C-9288-A13D562B43DA}" dt="2022-08-02T12:19:43.529" v="1554" actId="478"/>
          <ac:cxnSpMkLst>
            <pc:docMk/>
            <pc:sldMk cId="3594397921" sldId="291"/>
            <ac:cxnSpMk id="18" creationId="{4A28AAEC-4401-5365-D052-417FEADDA325}"/>
          </ac:cxnSpMkLst>
        </pc:cxnChg>
        <pc:cxnChg chg="add mod topLvl">
          <ac:chgData name="Alexander Friedrich" userId="d3d6c2ae-1e37-4ba4-b7c0-ecd438ef7059" providerId="ADAL" clId="{7030962C-3491-409C-9288-A13D562B43DA}" dt="2022-08-02T12:21:48.355" v="1584" actId="164"/>
          <ac:cxnSpMkLst>
            <pc:docMk/>
            <pc:sldMk cId="3594397921" sldId="291"/>
            <ac:cxnSpMk id="20" creationId="{9B1878EF-D75E-1837-5E08-CC0B78796AB1}"/>
          </ac:cxnSpMkLst>
        </pc:cxnChg>
        <pc:cxnChg chg="add mod">
          <ac:chgData name="Alexander Friedrich" userId="d3d6c2ae-1e37-4ba4-b7c0-ecd438ef7059" providerId="ADAL" clId="{7030962C-3491-409C-9288-A13D562B43DA}" dt="2022-08-02T12:21:48.355" v="1584" actId="164"/>
          <ac:cxnSpMkLst>
            <pc:docMk/>
            <pc:sldMk cId="3594397921" sldId="291"/>
            <ac:cxnSpMk id="28" creationId="{F9B69E01-0341-FB38-B96E-7A1E6389AA7C}"/>
          </ac:cxnSpMkLst>
        </pc:cxnChg>
        <pc:cxnChg chg="add mod">
          <ac:chgData name="Alexander Friedrich" userId="d3d6c2ae-1e37-4ba4-b7c0-ecd438ef7059" providerId="ADAL" clId="{7030962C-3491-409C-9288-A13D562B43DA}" dt="2022-08-02T12:21:48.355" v="1584" actId="164"/>
          <ac:cxnSpMkLst>
            <pc:docMk/>
            <pc:sldMk cId="3594397921" sldId="291"/>
            <ac:cxnSpMk id="31" creationId="{6C103F36-7DF9-8569-B1C7-DAE43E18B160}"/>
          </ac:cxnSpMkLst>
        </pc:cxnChg>
      </pc:sldChg>
      <pc:sldChg chg="modSp mod">
        <pc:chgData name="Alexander Friedrich" userId="d3d6c2ae-1e37-4ba4-b7c0-ecd438ef7059" providerId="ADAL" clId="{7030962C-3491-409C-9288-A13D562B43DA}" dt="2022-08-02T13:50:26.784" v="2691" actId="20577"/>
        <pc:sldMkLst>
          <pc:docMk/>
          <pc:sldMk cId="3910118069" sldId="292"/>
        </pc:sldMkLst>
        <pc:spChg chg="mod">
          <ac:chgData name="Alexander Friedrich" userId="d3d6c2ae-1e37-4ba4-b7c0-ecd438ef7059" providerId="ADAL" clId="{7030962C-3491-409C-9288-A13D562B43DA}" dt="2022-08-02T13:50:26.784" v="2691" actId="20577"/>
          <ac:spMkLst>
            <pc:docMk/>
            <pc:sldMk cId="3910118069" sldId="292"/>
            <ac:spMk id="3" creationId="{9670B0A8-7DCC-EE85-E277-D58780D37C46}"/>
          </ac:spMkLst>
        </pc:spChg>
      </pc:sldChg>
      <pc:sldChg chg="addSp delSp modSp mod">
        <pc:chgData name="Alexander Friedrich" userId="d3d6c2ae-1e37-4ba4-b7c0-ecd438ef7059" providerId="ADAL" clId="{7030962C-3491-409C-9288-A13D562B43DA}" dt="2022-08-02T15:01:38.720" v="3985" actId="20577"/>
        <pc:sldMkLst>
          <pc:docMk/>
          <pc:sldMk cId="1692389615" sldId="293"/>
        </pc:sldMkLst>
        <pc:spChg chg="mod">
          <ac:chgData name="Alexander Friedrich" userId="d3d6c2ae-1e37-4ba4-b7c0-ecd438ef7059" providerId="ADAL" clId="{7030962C-3491-409C-9288-A13D562B43DA}" dt="2022-08-02T13:50:50.870" v="2710" actId="20577"/>
          <ac:spMkLst>
            <pc:docMk/>
            <pc:sldMk cId="1692389615" sldId="293"/>
            <ac:spMk id="2" creationId="{EA59BD5E-E572-8C11-C31A-A02681F75C5C}"/>
          </ac:spMkLst>
        </pc:spChg>
        <pc:spChg chg="del mod">
          <ac:chgData name="Alexander Friedrich" userId="d3d6c2ae-1e37-4ba4-b7c0-ecd438ef7059" providerId="ADAL" clId="{7030962C-3491-409C-9288-A13D562B43DA}" dt="2022-08-02T14:24:34.306" v="3180" actId="478"/>
          <ac:spMkLst>
            <pc:docMk/>
            <pc:sldMk cId="1692389615" sldId="293"/>
            <ac:spMk id="3" creationId="{6D8F002D-3823-3B50-48FE-1DFE6E68CB53}"/>
          </ac:spMkLst>
        </pc:spChg>
        <pc:spChg chg="add del mod ord">
          <ac:chgData name="Alexander Friedrich" userId="d3d6c2ae-1e37-4ba4-b7c0-ecd438ef7059" providerId="ADAL" clId="{7030962C-3491-409C-9288-A13D562B43DA}" dt="2022-08-02T14:25:20.850" v="3188" actId="478"/>
          <ac:spMkLst>
            <pc:docMk/>
            <pc:sldMk cId="1692389615" sldId="293"/>
            <ac:spMk id="5" creationId="{728C8597-54C6-D257-BEF1-7C142C292845}"/>
          </ac:spMkLst>
        </pc:spChg>
        <pc:spChg chg="add mod">
          <ac:chgData name="Alexander Friedrich" userId="d3d6c2ae-1e37-4ba4-b7c0-ecd438ef7059" providerId="ADAL" clId="{7030962C-3491-409C-9288-A13D562B43DA}" dt="2022-08-02T15:01:38.720" v="3985" actId="20577"/>
          <ac:spMkLst>
            <pc:docMk/>
            <pc:sldMk cId="1692389615" sldId="293"/>
            <ac:spMk id="6" creationId="{27E8FAB5-CA90-1762-B427-154A2D19D439}"/>
          </ac:spMkLst>
        </pc:spChg>
      </pc:sldChg>
      <pc:sldChg chg="addSp delSp modSp mod modCm">
        <pc:chgData name="Alexander Friedrich" userId="d3d6c2ae-1e37-4ba4-b7c0-ecd438ef7059" providerId="ADAL" clId="{7030962C-3491-409C-9288-A13D562B43DA}" dt="2022-08-02T15:26:59.534" v="4337"/>
        <pc:sldMkLst>
          <pc:docMk/>
          <pc:sldMk cId="1026005731" sldId="294"/>
        </pc:sldMkLst>
        <pc:spChg chg="mod">
          <ac:chgData name="Alexander Friedrich" userId="d3d6c2ae-1e37-4ba4-b7c0-ecd438ef7059" providerId="ADAL" clId="{7030962C-3491-409C-9288-A13D562B43DA}" dt="2022-08-02T15:01:35.928" v="3984" actId="20577"/>
          <ac:spMkLst>
            <pc:docMk/>
            <pc:sldMk cId="1026005731" sldId="294"/>
            <ac:spMk id="2" creationId="{E9A23D69-2B2A-37DB-5316-351B59C6D974}"/>
          </ac:spMkLst>
        </pc:spChg>
        <pc:spChg chg="del mod">
          <ac:chgData name="Alexander Friedrich" userId="d3d6c2ae-1e37-4ba4-b7c0-ecd438ef7059" providerId="ADAL" clId="{7030962C-3491-409C-9288-A13D562B43DA}" dt="2022-08-02T14:25:34.659" v="3192" actId="478"/>
          <ac:spMkLst>
            <pc:docMk/>
            <pc:sldMk cId="1026005731" sldId="294"/>
            <ac:spMk id="3" creationId="{B8EFCB5C-C5B1-D053-A615-807CE0AFF25E}"/>
          </ac:spMkLst>
        </pc:spChg>
        <pc:spChg chg="add mod">
          <ac:chgData name="Alexander Friedrich" userId="d3d6c2ae-1e37-4ba4-b7c0-ecd438ef7059" providerId="ADAL" clId="{7030962C-3491-409C-9288-A13D562B43DA}" dt="2022-08-02T15:23:22.914" v="4312" actId="21"/>
          <ac:spMkLst>
            <pc:docMk/>
            <pc:sldMk cId="1026005731" sldId="294"/>
            <ac:spMk id="5" creationId="{A0D91E90-54F0-777E-5E62-BE3829CD2298}"/>
          </ac:spMkLst>
        </pc:spChg>
        <pc:spChg chg="add mod">
          <ac:chgData name="Alexander Friedrich" userId="d3d6c2ae-1e37-4ba4-b7c0-ecd438ef7059" providerId="ADAL" clId="{7030962C-3491-409C-9288-A13D562B43DA}" dt="2022-08-02T15:25:49.865" v="4336" actId="1076"/>
          <ac:spMkLst>
            <pc:docMk/>
            <pc:sldMk cId="1026005731" sldId="294"/>
            <ac:spMk id="6" creationId="{DCF8A9A2-DD40-6855-BA08-A68A0AC8013C}"/>
          </ac:spMkLst>
        </pc:spChg>
      </pc:sldChg>
    </pc:docChg>
  </pc:docChgLst>
  <pc:docChgLst>
    <pc:chgData name="Cléa Benz" userId="6b6f23e3-5d04-4106-aeb4-a9a62f065231" providerId="ADAL" clId="{7B3FF78D-459C-F44A-A9CC-E3271C7CB27A}"/>
    <pc:docChg chg="custSel addSld modSld sldOrd">
      <pc:chgData name="Cléa Benz" userId="6b6f23e3-5d04-4106-aeb4-a9a62f065231" providerId="ADAL" clId="{7B3FF78D-459C-F44A-A9CC-E3271C7CB27A}" dt="2022-08-02T18:27:17.295" v="578"/>
      <pc:docMkLst>
        <pc:docMk/>
      </pc:docMkLst>
      <pc:sldChg chg="addSp delSp modSp mod">
        <pc:chgData name="Cléa Benz" userId="6b6f23e3-5d04-4106-aeb4-a9a62f065231" providerId="ADAL" clId="{7B3FF78D-459C-F44A-A9CC-E3271C7CB27A}" dt="2022-08-02T07:43:12.835" v="20" actId="1076"/>
        <pc:sldMkLst>
          <pc:docMk/>
          <pc:sldMk cId="2563488713" sldId="263"/>
        </pc:sldMkLst>
        <pc:spChg chg="del">
          <ac:chgData name="Cléa Benz" userId="6b6f23e3-5d04-4106-aeb4-a9a62f065231" providerId="ADAL" clId="{7B3FF78D-459C-F44A-A9CC-E3271C7CB27A}" dt="2022-08-02T07:42:23.335" v="0"/>
          <ac:spMkLst>
            <pc:docMk/>
            <pc:sldMk cId="2563488713" sldId="263"/>
            <ac:spMk id="4" creationId="{D3B74F79-91C6-972A-2666-CB33105DE60C}"/>
          </ac:spMkLst>
        </pc:spChg>
        <pc:spChg chg="del mod">
          <ac:chgData name="Cléa Benz" userId="6b6f23e3-5d04-4106-aeb4-a9a62f065231" providerId="ADAL" clId="{7B3FF78D-459C-F44A-A9CC-E3271C7CB27A}" dt="2022-08-02T07:42:54.103" v="12" actId="478"/>
          <ac:spMkLst>
            <pc:docMk/>
            <pc:sldMk cId="2563488713" sldId="263"/>
            <ac:spMk id="5" creationId="{2E9F2930-F57C-AE5C-A6FF-36F98D30F2C5}"/>
          </ac:spMkLst>
        </pc:spChg>
        <pc:spChg chg="add del mod">
          <ac:chgData name="Cléa Benz" userId="6b6f23e3-5d04-4106-aeb4-a9a62f065231" providerId="ADAL" clId="{7B3FF78D-459C-F44A-A9CC-E3271C7CB27A}" dt="2022-08-02T07:42:29.516" v="3" actId="478"/>
          <ac:spMkLst>
            <pc:docMk/>
            <pc:sldMk cId="2563488713" sldId="263"/>
            <ac:spMk id="9" creationId="{8AA8F35F-DE50-2EBF-7722-869DD034F5DB}"/>
          </ac:spMkLst>
        </pc:spChg>
        <pc:spChg chg="add del mod">
          <ac:chgData name="Cléa Benz" userId="6b6f23e3-5d04-4106-aeb4-a9a62f065231" providerId="ADAL" clId="{7B3FF78D-459C-F44A-A9CC-E3271C7CB27A}" dt="2022-08-02T07:42:55.225" v="13" actId="478"/>
          <ac:spMkLst>
            <pc:docMk/>
            <pc:sldMk cId="2563488713" sldId="263"/>
            <ac:spMk id="15" creationId="{61D64751-AEDC-3043-2F62-CC20901C1171}"/>
          </ac:spMkLst>
        </pc:spChg>
        <pc:picChg chg="add del mod">
          <ac:chgData name="Cléa Benz" userId="6b6f23e3-5d04-4106-aeb4-a9a62f065231" providerId="ADAL" clId="{7B3FF78D-459C-F44A-A9CC-E3271C7CB27A}" dt="2022-08-02T07:42:27.783" v="2" actId="478"/>
          <ac:picMkLst>
            <pc:docMk/>
            <pc:sldMk cId="2563488713" sldId="263"/>
            <ac:picMk id="7" creationId="{F77F434E-357F-E409-C5CB-D3D7557112C5}"/>
          </ac:picMkLst>
        </pc:picChg>
        <pc:picChg chg="add mod">
          <ac:chgData name="Cléa Benz" userId="6b6f23e3-5d04-4106-aeb4-a9a62f065231" providerId="ADAL" clId="{7B3FF78D-459C-F44A-A9CC-E3271C7CB27A}" dt="2022-08-02T07:43:02.911" v="16" actId="1076"/>
          <ac:picMkLst>
            <pc:docMk/>
            <pc:sldMk cId="2563488713" sldId="263"/>
            <ac:picMk id="11" creationId="{9A6D64A0-3F5A-9B12-26AB-7E81DA99DF63}"/>
          </ac:picMkLst>
        </pc:picChg>
        <pc:picChg chg="add mod">
          <ac:chgData name="Cléa Benz" userId="6b6f23e3-5d04-4106-aeb4-a9a62f065231" providerId="ADAL" clId="{7B3FF78D-459C-F44A-A9CC-E3271C7CB27A}" dt="2022-08-02T07:43:12.835" v="20" actId="1076"/>
          <ac:picMkLst>
            <pc:docMk/>
            <pc:sldMk cId="2563488713" sldId="263"/>
            <ac:picMk id="13" creationId="{566BE83D-EBBA-CB83-342E-C9621B83A109}"/>
          </ac:picMkLst>
        </pc:picChg>
      </pc:sldChg>
      <pc:sldChg chg="modSp mod">
        <pc:chgData name="Cléa Benz" userId="6b6f23e3-5d04-4106-aeb4-a9a62f065231" providerId="ADAL" clId="{7B3FF78D-459C-F44A-A9CC-E3271C7CB27A}" dt="2022-08-02T18:19:52.277" v="552" actId="255"/>
        <pc:sldMkLst>
          <pc:docMk/>
          <pc:sldMk cId="522571065" sldId="264"/>
        </pc:sldMkLst>
        <pc:spChg chg="mod">
          <ac:chgData name="Cléa Benz" userId="6b6f23e3-5d04-4106-aeb4-a9a62f065231" providerId="ADAL" clId="{7B3FF78D-459C-F44A-A9CC-E3271C7CB27A}" dt="2022-08-02T08:50:19.785" v="204" actId="20577"/>
          <ac:spMkLst>
            <pc:docMk/>
            <pc:sldMk cId="522571065" sldId="264"/>
            <ac:spMk id="2" creationId="{7E7E88F7-BE66-C865-6584-B3314394A31C}"/>
          </ac:spMkLst>
        </pc:spChg>
        <pc:spChg chg="mod">
          <ac:chgData name="Cléa Benz" userId="6b6f23e3-5d04-4106-aeb4-a9a62f065231" providerId="ADAL" clId="{7B3FF78D-459C-F44A-A9CC-E3271C7CB27A}" dt="2022-08-02T18:19:52.277" v="552" actId="255"/>
          <ac:spMkLst>
            <pc:docMk/>
            <pc:sldMk cId="522571065" sldId="264"/>
            <ac:spMk id="3" creationId="{B924D405-23A3-0A6D-3B36-CFC134BC1BDD}"/>
          </ac:spMkLst>
        </pc:spChg>
      </pc:sldChg>
      <pc:sldChg chg="modSp mod">
        <pc:chgData name="Cléa Benz" userId="6b6f23e3-5d04-4106-aeb4-a9a62f065231" providerId="ADAL" clId="{7B3FF78D-459C-F44A-A9CC-E3271C7CB27A}" dt="2022-08-02T18:20:14.721" v="565" actId="20577"/>
        <pc:sldMkLst>
          <pc:docMk/>
          <pc:sldMk cId="421062071" sldId="267"/>
        </pc:sldMkLst>
        <pc:spChg chg="mod">
          <ac:chgData name="Cléa Benz" userId="6b6f23e3-5d04-4106-aeb4-a9a62f065231" providerId="ADAL" clId="{7B3FF78D-459C-F44A-A9CC-E3271C7CB27A}" dt="2022-08-02T18:20:14.721" v="565" actId="20577"/>
          <ac:spMkLst>
            <pc:docMk/>
            <pc:sldMk cId="421062071" sldId="267"/>
            <ac:spMk id="2" creationId="{75D897CC-966D-2BBC-532C-B0CB24AA422F}"/>
          </ac:spMkLst>
        </pc:spChg>
        <pc:graphicFrameChg chg="mod">
          <ac:chgData name="Cléa Benz" userId="6b6f23e3-5d04-4106-aeb4-a9a62f065231" providerId="ADAL" clId="{7B3FF78D-459C-F44A-A9CC-E3271C7CB27A}" dt="2022-08-02T08:52:45.843" v="226" actId="20577"/>
          <ac:graphicFrameMkLst>
            <pc:docMk/>
            <pc:sldMk cId="421062071" sldId="267"/>
            <ac:graphicFrameMk id="7" creationId="{7E004BC1-CEBE-1A0C-B947-91D6A0629DAD}"/>
          </ac:graphicFrameMkLst>
        </pc:graphicFrameChg>
      </pc:sldChg>
      <pc:sldChg chg="modSp mod">
        <pc:chgData name="Cléa Benz" userId="6b6f23e3-5d04-4106-aeb4-a9a62f065231" providerId="ADAL" clId="{7B3FF78D-459C-F44A-A9CC-E3271C7CB27A}" dt="2022-08-02T18:20:39.355" v="574" actId="20577"/>
        <pc:sldMkLst>
          <pc:docMk/>
          <pc:sldMk cId="106676152" sldId="268"/>
        </pc:sldMkLst>
        <pc:spChg chg="mod">
          <ac:chgData name="Cléa Benz" userId="6b6f23e3-5d04-4106-aeb4-a9a62f065231" providerId="ADAL" clId="{7B3FF78D-459C-F44A-A9CC-E3271C7CB27A}" dt="2022-08-02T18:20:39.355" v="574" actId="20577"/>
          <ac:spMkLst>
            <pc:docMk/>
            <pc:sldMk cId="106676152" sldId="268"/>
            <ac:spMk id="2" creationId="{75D897CC-966D-2BBC-532C-B0CB24AA422F}"/>
          </ac:spMkLst>
        </pc:spChg>
        <pc:graphicFrameChg chg="mod">
          <ac:chgData name="Cléa Benz" userId="6b6f23e3-5d04-4106-aeb4-a9a62f065231" providerId="ADAL" clId="{7B3FF78D-459C-F44A-A9CC-E3271C7CB27A}" dt="2022-08-02T08:57:47.584" v="247" actId="20577"/>
          <ac:graphicFrameMkLst>
            <pc:docMk/>
            <pc:sldMk cId="106676152" sldId="268"/>
            <ac:graphicFrameMk id="7" creationId="{7E004BC1-CEBE-1A0C-B947-91D6A0629DAD}"/>
          </ac:graphicFrameMkLst>
        </pc:graphicFrameChg>
      </pc:sldChg>
      <pc:sldChg chg="addCm">
        <pc:chgData name="Cléa Benz" userId="6b6f23e3-5d04-4106-aeb4-a9a62f065231" providerId="ADAL" clId="{7B3FF78D-459C-F44A-A9CC-E3271C7CB27A}" dt="2022-08-02T08:59:07.430" v="248"/>
        <pc:sldMkLst>
          <pc:docMk/>
          <pc:sldMk cId="1726256282" sldId="280"/>
        </pc:sldMkLst>
      </pc:sldChg>
      <pc:sldChg chg="modSp">
        <pc:chgData name="Cléa Benz" userId="6b6f23e3-5d04-4106-aeb4-a9a62f065231" providerId="ADAL" clId="{7B3FF78D-459C-F44A-A9CC-E3271C7CB27A}" dt="2022-08-02T08:59:39.628" v="249"/>
        <pc:sldMkLst>
          <pc:docMk/>
          <pc:sldMk cId="3835368152" sldId="281"/>
        </pc:sldMkLst>
        <pc:spChg chg="mod">
          <ac:chgData name="Cléa Benz" userId="6b6f23e3-5d04-4106-aeb4-a9a62f065231" providerId="ADAL" clId="{7B3FF78D-459C-F44A-A9CC-E3271C7CB27A}" dt="2022-08-02T08:59:39.628" v="249"/>
          <ac:spMkLst>
            <pc:docMk/>
            <pc:sldMk cId="3835368152" sldId="281"/>
            <ac:spMk id="19" creationId="{63650F39-72B7-82F6-A4C5-6C06F7930CFC}"/>
          </ac:spMkLst>
        </pc:spChg>
      </pc:sldChg>
      <pc:sldChg chg="mod modShow">
        <pc:chgData name="Cléa Benz" userId="6b6f23e3-5d04-4106-aeb4-a9a62f065231" providerId="ADAL" clId="{7B3FF78D-459C-F44A-A9CC-E3271C7CB27A}" dt="2022-08-02T09:01:34.264" v="253" actId="729"/>
        <pc:sldMkLst>
          <pc:docMk/>
          <pc:sldMk cId="146813430" sldId="282"/>
        </pc:sldMkLst>
      </pc:sldChg>
      <pc:sldChg chg="mod modShow">
        <pc:chgData name="Cléa Benz" userId="6b6f23e3-5d04-4106-aeb4-a9a62f065231" providerId="ADAL" clId="{7B3FF78D-459C-F44A-A9CC-E3271C7CB27A}" dt="2022-08-02T09:01:18.137" v="252" actId="729"/>
        <pc:sldMkLst>
          <pc:docMk/>
          <pc:sldMk cId="2183112133" sldId="283"/>
        </pc:sldMkLst>
      </pc:sldChg>
      <pc:sldChg chg="ord">
        <pc:chgData name="Cléa Benz" userId="6b6f23e3-5d04-4106-aeb4-a9a62f065231" providerId="ADAL" clId="{7B3FF78D-459C-F44A-A9CC-E3271C7CB27A}" dt="2022-08-02T09:00:05.336" v="250" actId="20578"/>
        <pc:sldMkLst>
          <pc:docMk/>
          <pc:sldMk cId="4192084978" sldId="284"/>
        </pc:sldMkLst>
      </pc:sldChg>
      <pc:sldChg chg="ord addCm">
        <pc:chgData name="Cléa Benz" userId="6b6f23e3-5d04-4106-aeb4-a9a62f065231" providerId="ADAL" clId="{7B3FF78D-459C-F44A-A9CC-E3271C7CB27A}" dt="2022-08-02T18:23:06.548" v="575"/>
        <pc:sldMkLst>
          <pc:docMk/>
          <pc:sldMk cId="3028127832" sldId="285"/>
        </pc:sldMkLst>
      </pc:sldChg>
      <pc:sldChg chg="ord">
        <pc:chgData name="Cléa Benz" userId="6b6f23e3-5d04-4106-aeb4-a9a62f065231" providerId="ADAL" clId="{7B3FF78D-459C-F44A-A9CC-E3271C7CB27A}" dt="2022-08-02T09:02:06.436" v="254" actId="20578"/>
        <pc:sldMkLst>
          <pc:docMk/>
          <pc:sldMk cId="1362482440" sldId="286"/>
        </pc:sldMkLst>
      </pc:sldChg>
      <pc:sldChg chg="modSp mod addCm delCm modCm">
        <pc:chgData name="Cléa Benz" userId="6b6f23e3-5d04-4106-aeb4-a9a62f065231" providerId="ADAL" clId="{7B3FF78D-459C-F44A-A9CC-E3271C7CB27A}" dt="2022-08-02T18:27:17.295" v="578"/>
        <pc:sldMkLst>
          <pc:docMk/>
          <pc:sldMk cId="2514656467" sldId="288"/>
        </pc:sldMkLst>
        <pc:spChg chg="mod">
          <ac:chgData name="Cléa Benz" userId="6b6f23e3-5d04-4106-aeb4-a9a62f065231" providerId="ADAL" clId="{7B3FF78D-459C-F44A-A9CC-E3271C7CB27A}" dt="2022-08-02T09:02:36.638" v="279" actId="20577"/>
          <ac:spMkLst>
            <pc:docMk/>
            <pc:sldMk cId="2514656467" sldId="288"/>
            <ac:spMk id="2" creationId="{D1C338E6-C200-EF13-350C-BA03F5554F67}"/>
          </ac:spMkLst>
        </pc:spChg>
      </pc:sldChg>
      <pc:sldChg chg="modSp mod">
        <pc:chgData name="Cléa Benz" userId="6b6f23e3-5d04-4106-aeb4-a9a62f065231" providerId="ADAL" clId="{7B3FF78D-459C-F44A-A9CC-E3271C7CB27A}" dt="2022-08-02T09:05:39.918" v="283" actId="20577"/>
        <pc:sldMkLst>
          <pc:docMk/>
          <pc:sldMk cId="3910118069" sldId="292"/>
        </pc:sldMkLst>
        <pc:spChg chg="mod">
          <ac:chgData name="Cléa Benz" userId="6b6f23e3-5d04-4106-aeb4-a9a62f065231" providerId="ADAL" clId="{7B3FF78D-459C-F44A-A9CC-E3271C7CB27A}" dt="2022-08-02T09:05:39.918" v="283" actId="20577"/>
          <ac:spMkLst>
            <pc:docMk/>
            <pc:sldMk cId="3910118069" sldId="292"/>
            <ac:spMk id="3" creationId="{9670B0A8-7DCC-EE85-E277-D58780D37C46}"/>
          </ac:spMkLst>
        </pc:spChg>
      </pc:sldChg>
      <pc:sldChg chg="modCm">
        <pc:chgData name="Cléa Benz" userId="6b6f23e3-5d04-4106-aeb4-a9a62f065231" providerId="ADAL" clId="{7B3FF78D-459C-F44A-A9CC-E3271C7CB27A}" dt="2022-08-02T14:27:06.943" v="551" actId="2056"/>
        <pc:sldMkLst>
          <pc:docMk/>
          <pc:sldMk cId="1026005731" sldId="294"/>
        </pc:sldMkLst>
      </pc:sldChg>
      <pc:sldChg chg="modSp new mod ord">
        <pc:chgData name="Cléa Benz" userId="6b6f23e3-5d04-4106-aeb4-a9a62f065231" providerId="ADAL" clId="{7B3FF78D-459C-F44A-A9CC-E3271C7CB27A}" dt="2022-08-02T08:49:49.878" v="201" actId="20578"/>
        <pc:sldMkLst>
          <pc:docMk/>
          <pc:sldMk cId="483046324" sldId="295"/>
        </pc:sldMkLst>
        <pc:spChg chg="mod">
          <ac:chgData name="Cléa Benz" userId="6b6f23e3-5d04-4106-aeb4-a9a62f065231" providerId="ADAL" clId="{7B3FF78D-459C-F44A-A9CC-E3271C7CB27A}" dt="2022-08-02T07:57:54.006" v="65" actId="20577"/>
          <ac:spMkLst>
            <pc:docMk/>
            <pc:sldMk cId="483046324" sldId="295"/>
            <ac:spMk id="2" creationId="{D3CC828E-C47E-6480-7885-CF362917D31E}"/>
          </ac:spMkLst>
        </pc:spChg>
        <pc:spChg chg="mod">
          <ac:chgData name="Cléa Benz" userId="6b6f23e3-5d04-4106-aeb4-a9a62f065231" providerId="ADAL" clId="{7B3FF78D-459C-F44A-A9CC-E3271C7CB27A}" dt="2022-08-02T08:49:38.111" v="200" actId="20577"/>
          <ac:spMkLst>
            <pc:docMk/>
            <pc:sldMk cId="483046324" sldId="295"/>
            <ac:spMk id="3" creationId="{6B2C0E61-6FB2-7509-C033-41D558352462}"/>
          </ac:spMkLst>
        </pc:spChg>
        <pc:spChg chg="mod">
          <ac:chgData name="Cléa Benz" userId="6b6f23e3-5d04-4106-aeb4-a9a62f065231" providerId="ADAL" clId="{7B3FF78D-459C-F44A-A9CC-E3271C7CB27A}" dt="2022-08-02T07:56:56.819" v="41" actId="20577"/>
          <ac:spMkLst>
            <pc:docMk/>
            <pc:sldMk cId="483046324" sldId="295"/>
            <ac:spMk id="4" creationId="{86E1A423-D51C-6F95-E01D-6C6DC4946B1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565FFC8-BA3F-2548-8BAC-DBAD41698DF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84ACCE-4460-974A-944D-7ED8195B399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219AE1-0D43-064C-9372-8F52AFE69BD3}" type="datetimeFigureOut">
              <a:rPr lang="en-CH" smtClean="0"/>
              <a:t>23.11.23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0B9BAB-31FF-2B4B-9051-2EA35EEC848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0E5305-3CA1-E444-9F54-87319024AF6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8E38D5-8CDE-1D47-A11A-9F837E9FB5B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0403052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F7848F-206B-314B-A8FB-2525F9301896}" type="datetimeFigureOut">
              <a:rPr lang="en-CH" smtClean="0"/>
              <a:t>23.11.23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1D961E-D094-7640-8D04-BA4E25312464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949069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>
                <a:cs typeface="Calibri"/>
              </a:rPr>
              <a:t>Neues UI Toolkit </a:t>
            </a:r>
            <a:r>
              <a:rPr lang="en-US" dirty="0" err="1">
                <a:cs typeface="Calibri"/>
              </a:rPr>
              <a:t>entwickelt</a:t>
            </a:r>
            <a:r>
              <a:rPr lang="en-US" dirty="0">
                <a:cs typeface="Calibri"/>
              </a:rPr>
              <a:t> von JetBrains und Google</a:t>
            </a:r>
          </a:p>
          <a:p>
            <a:pPr marL="171450" indent="-171450">
              <a:buFont typeface="Arial"/>
              <a:buChar char="•"/>
            </a:pPr>
            <a:r>
              <a:rPr lang="en-US" dirty="0" err="1">
                <a:cs typeface="Calibri"/>
              </a:rPr>
              <a:t>Ursprünglich</a:t>
            </a:r>
            <a:r>
              <a:rPr lang="en-US" dirty="0">
                <a:cs typeface="Calibri"/>
              </a:rPr>
              <a:t> für Android </a:t>
            </a:r>
            <a:r>
              <a:rPr lang="en-US" dirty="0" err="1">
                <a:cs typeface="Calibri"/>
              </a:rPr>
              <a:t>entwickelt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aber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inzwischen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auch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Multiplattformfähig</a:t>
            </a:r>
            <a:r>
              <a:rPr lang="en-US" dirty="0">
                <a:cs typeface="Calibri"/>
              </a:rPr>
              <a:t> für Desktop, Web und </a:t>
            </a:r>
            <a:r>
              <a:rPr lang="en-US" dirty="0" err="1">
                <a:cs typeface="Calibri"/>
              </a:rPr>
              <a:t>sogar</a:t>
            </a:r>
            <a:r>
              <a:rPr lang="en-US" dirty="0">
                <a:cs typeface="Calibri"/>
              </a:rPr>
              <a:t> iOS</a:t>
            </a:r>
          </a:p>
          <a:p>
            <a:pPr marL="171450" indent="-171450">
              <a:buFont typeface="Arial"/>
              <a:buChar char="•"/>
            </a:pPr>
            <a:r>
              <a:rPr lang="en-US" dirty="0" err="1">
                <a:cs typeface="Calibri"/>
              </a:rPr>
              <a:t>Verwendet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eine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deklarative</a:t>
            </a:r>
            <a:r>
              <a:rPr lang="en-US" dirty="0">
                <a:cs typeface="Calibri"/>
              </a:rPr>
              <a:t> Syntax </a:t>
            </a:r>
            <a:r>
              <a:rPr lang="en-US" dirty="0" err="1">
                <a:cs typeface="Calibri"/>
              </a:rPr>
              <a:t>ähnlich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zu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SwiftUI</a:t>
            </a:r>
            <a:r>
              <a:rPr lang="en-US" dirty="0">
                <a:cs typeface="Calibri"/>
              </a:rPr>
              <a:t> und Flutter</a:t>
            </a:r>
          </a:p>
          <a:p>
            <a:pPr marL="171450" indent="-171450">
              <a:buFont typeface="Arial"/>
              <a:buChar char="•"/>
            </a:pPr>
            <a:r>
              <a:rPr lang="en-US" dirty="0" err="1">
                <a:cs typeface="Calibri"/>
              </a:rPr>
              <a:t>Basiert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komplett</a:t>
            </a:r>
            <a:r>
              <a:rPr lang="en-US" dirty="0">
                <a:cs typeface="Calibri"/>
              </a:rPr>
              <a:t> auf Kotlin und </a:t>
            </a:r>
            <a:r>
              <a:rPr lang="en-US" dirty="0" err="1">
                <a:cs typeface="Calibri"/>
              </a:rPr>
              <a:t>dessen</a:t>
            </a:r>
            <a:r>
              <a:rPr lang="en-US" dirty="0">
                <a:cs typeface="Calibri"/>
              </a:rPr>
              <a:t> Compiler</a:t>
            </a:r>
          </a:p>
          <a:p>
            <a:pPr marL="171450" indent="-171450">
              <a:buFont typeface="Arial"/>
              <a:buChar char="•"/>
            </a:pP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D961E-D094-7640-8D04-BA4E25312464}" type="slidenum">
              <a:rPr lang="en-CH" smtClean="0"/>
              <a:t>3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303475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 err="1">
                <a:cs typeface="Calibri"/>
              </a:rPr>
              <a:t>Beispiele</a:t>
            </a:r>
          </a:p>
          <a:p>
            <a:pPr lvl="1" indent="-285750">
              <a:buFont typeface="Arial"/>
              <a:buChar char="•"/>
            </a:pPr>
            <a:r>
              <a:rPr lang="en-US" dirty="0">
                <a:cs typeface="Calibri"/>
              </a:rPr>
              <a:t>State der das Layout/den </a:t>
            </a:r>
            <a:r>
              <a:rPr lang="en-US" dirty="0" err="1">
                <a:cs typeface="Calibri"/>
              </a:rPr>
              <a:t>Inhalt</a:t>
            </a:r>
            <a:r>
              <a:rPr lang="en-US" dirty="0">
                <a:cs typeface="Calibri"/>
              </a:rPr>
              <a:t> </a:t>
            </a:r>
            <a:r>
              <a:rPr lang="en-US" dirty="0" err="1">
                <a:cs typeface="Calibri"/>
              </a:rPr>
              <a:t>betrifft</a:t>
            </a:r>
            <a:r>
              <a:rPr lang="en-US" dirty="0">
                <a:cs typeface="Calibri"/>
              </a:rPr>
              <a:t>: Backend Daten, </a:t>
            </a:r>
            <a:r>
              <a:rPr lang="en-US" dirty="0" err="1">
                <a:cs typeface="Calibri"/>
              </a:rPr>
              <a:t>Sortierung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verschiedene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Zustände</a:t>
            </a:r>
            <a:r>
              <a:rPr lang="en-US" dirty="0">
                <a:cs typeface="Calibri"/>
              </a:rPr>
              <a:t> (</a:t>
            </a:r>
            <a:r>
              <a:rPr lang="en-US" dirty="0" err="1">
                <a:cs typeface="Calibri"/>
              </a:rPr>
              <a:t>z.B.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eingeloggt</a:t>
            </a:r>
            <a:r>
              <a:rPr lang="en-US" dirty="0">
                <a:cs typeface="Calibri"/>
              </a:rPr>
              <a:t>/</a:t>
            </a:r>
            <a:r>
              <a:rPr lang="en-US" dirty="0" err="1">
                <a:cs typeface="Calibri"/>
              </a:rPr>
              <a:t>ausgeloggt</a:t>
            </a:r>
            <a:r>
              <a:rPr lang="en-US" dirty="0">
                <a:cs typeface="Calibri"/>
              </a:rPr>
              <a:t>), etc.</a:t>
            </a:r>
          </a:p>
          <a:p>
            <a:pPr lvl="1" indent="-285750">
              <a:buFont typeface="Arial"/>
              <a:buChar char="•"/>
            </a:pPr>
            <a:r>
              <a:rPr lang="en-US" dirty="0">
                <a:cs typeface="Calibri"/>
              </a:rPr>
              <a:t>State der die </a:t>
            </a:r>
            <a:r>
              <a:rPr lang="en-US" dirty="0" err="1">
                <a:cs typeface="Calibri"/>
              </a:rPr>
              <a:t>Darstellung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betrifft</a:t>
            </a:r>
            <a:r>
              <a:rPr lang="en-US" dirty="0">
                <a:cs typeface="Calibri"/>
              </a:rPr>
              <a:t>: Expanded State, Scroll State,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D961E-D094-7640-8D04-BA4E25312464}" type="slidenum">
              <a:rPr lang="en-CH" smtClean="0"/>
              <a:t>16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713641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>
                <a:cs typeface="Calibri"/>
              </a:rPr>
              <a:t>Composition Scopes </a:t>
            </a:r>
            <a:r>
              <a:rPr lang="en-US" dirty="0" err="1">
                <a:cs typeface="Calibri"/>
              </a:rPr>
              <a:t>merken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wenn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sich</a:t>
            </a:r>
            <a:r>
              <a:rPr lang="en-US" dirty="0">
                <a:cs typeface="Calibri"/>
              </a:rPr>
              <a:t> State </a:t>
            </a:r>
            <a:r>
              <a:rPr lang="en-US" dirty="0" err="1">
                <a:cs typeface="Calibri"/>
              </a:rPr>
              <a:t>innerhalb</a:t>
            </a:r>
            <a:r>
              <a:rPr lang="en-US" dirty="0">
                <a:cs typeface="Calibri"/>
              </a:rPr>
              <a:t> des Scopes </a:t>
            </a:r>
            <a:r>
              <a:rPr lang="en-US" dirty="0" err="1">
                <a:cs typeface="Calibri"/>
              </a:rPr>
              <a:t>ändern</a:t>
            </a:r>
            <a:r>
              <a:rPr lang="en-US" dirty="0">
                <a:cs typeface="Calibri"/>
              </a:rPr>
              <a:t> und </a:t>
            </a:r>
            <a:r>
              <a:rPr lang="en-US" dirty="0" err="1">
                <a:cs typeface="Calibri"/>
              </a:rPr>
              <a:t>invalidieren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sich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selbst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damit</a:t>
            </a:r>
            <a:r>
              <a:rPr lang="en-US" dirty="0">
                <a:cs typeface="Calibri"/>
              </a:rPr>
              <a:t> das Composable </a:t>
            </a:r>
            <a:r>
              <a:rPr lang="en-US" dirty="0" err="1">
                <a:cs typeface="Calibri"/>
              </a:rPr>
              <a:t>erneut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aufgerufen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wird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>
                <a:cs typeface="Calibri"/>
              </a:rPr>
              <a:t>Fragen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wie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viele</a:t>
            </a:r>
            <a:r>
              <a:rPr lang="en-US" dirty="0">
                <a:cs typeface="Calibri"/>
              </a:rPr>
              <a:t> Composition Scopes </a:t>
            </a:r>
            <a:r>
              <a:rPr lang="en-US" dirty="0" err="1">
                <a:cs typeface="Calibri"/>
              </a:rPr>
              <a:t>sich</a:t>
            </a:r>
            <a:r>
              <a:rPr lang="en-US" dirty="0">
                <a:cs typeface="Calibri"/>
              </a:rPr>
              <a:t> in </a:t>
            </a:r>
            <a:r>
              <a:rPr lang="en-US" dirty="0" err="1">
                <a:cs typeface="Calibri"/>
              </a:rPr>
              <a:t>diesen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zwei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Composables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befinden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cs typeface="Calibri"/>
              </a:rPr>
              <a:t>Beim Klick auf </a:t>
            </a:r>
            <a:r>
              <a:rPr lang="en-US" dirty="0" err="1">
                <a:cs typeface="Calibri"/>
              </a:rPr>
              <a:t>diesen</a:t>
            </a:r>
            <a:r>
              <a:rPr lang="en-US" dirty="0">
                <a:cs typeface="Calibri"/>
              </a:rPr>
              <a:t> Button </a:t>
            </a:r>
            <a:r>
              <a:rPr lang="en-US" dirty="0" err="1">
                <a:cs typeface="Calibri"/>
              </a:rPr>
              <a:t>wird</a:t>
            </a:r>
            <a:r>
              <a:rPr lang="en-US" dirty="0">
                <a:cs typeface="Calibri"/>
              </a:rPr>
              <a:t> das Button Lambda und das </a:t>
            </a:r>
            <a:r>
              <a:rPr lang="en-US" dirty="0" err="1">
                <a:cs typeface="Calibri"/>
              </a:rPr>
              <a:t>MyText</a:t>
            </a:r>
            <a:r>
              <a:rPr lang="en-US" dirty="0">
                <a:cs typeface="Calibri"/>
              </a:rPr>
              <a:t> Composable </a:t>
            </a:r>
            <a:r>
              <a:rPr lang="en-US" dirty="0" err="1">
                <a:cs typeface="Calibri"/>
              </a:rPr>
              <a:t>erneut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aufgerufen</a:t>
            </a:r>
            <a:r>
              <a:rPr lang="en-US" dirty="0">
                <a:cs typeface="Calibri"/>
              </a:rPr>
              <a:t> (</a:t>
            </a:r>
            <a:r>
              <a:rPr lang="en-US" dirty="0" err="1">
                <a:cs typeface="Calibri"/>
              </a:rPr>
              <a:t>MyComponent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nicht</a:t>
            </a:r>
            <a:r>
              <a:rPr lang="en-US" dirty="0">
                <a:cs typeface="Calibri"/>
              </a:rPr>
              <a:t>!)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D961E-D094-7640-8D04-BA4E25312464}" type="slidenum">
              <a:rPr lang="en-CH" smtClean="0"/>
              <a:t>18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526355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>
                <a:cs typeface="Calibri"/>
              </a:rPr>
              <a:t>Compose </a:t>
            </a:r>
            <a:r>
              <a:rPr lang="en-US" dirty="0" err="1">
                <a:cs typeface="Calibri"/>
              </a:rPr>
              <a:t>aktualisiert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nur</a:t>
            </a:r>
            <a:r>
              <a:rPr lang="en-US" dirty="0">
                <a:cs typeface="Calibri"/>
              </a:rPr>
              <a:t> die </a:t>
            </a:r>
            <a:r>
              <a:rPr lang="en-US" dirty="0" err="1">
                <a:cs typeface="Calibri"/>
              </a:rPr>
              <a:t>Composables</a:t>
            </a:r>
            <a:r>
              <a:rPr lang="en-US" dirty="0">
                <a:cs typeface="Calibri"/>
              </a:rPr>
              <a:t> die </a:t>
            </a:r>
            <a:r>
              <a:rPr lang="en-US" dirty="0" err="1">
                <a:cs typeface="Calibri"/>
              </a:rPr>
              <a:t>geändert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wurden</a:t>
            </a:r>
            <a:endParaRPr lang="en-US" dirty="0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dirty="0" err="1">
                <a:cs typeface="Calibri"/>
              </a:rPr>
              <a:t>Möglicherweise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können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bei</a:t>
            </a:r>
            <a:r>
              <a:rPr lang="en-US" dirty="0">
                <a:cs typeface="Calibri"/>
              </a:rPr>
              <a:t> Nested </a:t>
            </a:r>
            <a:r>
              <a:rPr lang="en-US" dirty="0" err="1">
                <a:cs typeface="Calibri"/>
              </a:rPr>
              <a:t>Composables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gewisse</a:t>
            </a:r>
            <a:r>
              <a:rPr lang="en-US" dirty="0">
                <a:cs typeface="Calibri"/>
              </a:rPr>
              <a:t> Levels </a:t>
            </a:r>
            <a:r>
              <a:rPr lang="en-US" dirty="0" err="1">
                <a:cs typeface="Calibri"/>
              </a:rPr>
              <a:t>übersprungen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werden</a:t>
            </a:r>
            <a:r>
              <a:rPr lang="en-US" dirty="0">
                <a:cs typeface="Calibri"/>
              </a:rPr>
              <a:t> (</a:t>
            </a:r>
            <a:r>
              <a:rPr lang="en-US" dirty="0" err="1">
                <a:cs typeface="Calibri"/>
              </a:rPr>
              <a:t>z.B.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wenn</a:t>
            </a:r>
            <a:r>
              <a:rPr lang="en-US" dirty="0">
                <a:cs typeface="Calibri"/>
              </a:rPr>
              <a:t> State </a:t>
            </a:r>
            <a:r>
              <a:rPr lang="en-US" dirty="0" err="1">
                <a:cs typeface="Calibri"/>
              </a:rPr>
              <a:t>Variablen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durchgereicht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werden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D961E-D094-7640-8D04-BA4E25312464}" type="slidenum">
              <a:rPr lang="en-CH" smtClean="0"/>
              <a:t>19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0337242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 err="1">
                <a:cs typeface="Calibri"/>
              </a:rPr>
              <a:t>AsyncImage</a:t>
            </a:r>
            <a:r>
              <a:rPr lang="en-US" dirty="0">
                <a:cs typeface="Calibri"/>
              </a:rPr>
              <a:t> (Library </a:t>
            </a:r>
            <a:r>
              <a:rPr lang="en-US" dirty="0" err="1">
                <a:cs typeface="Calibri"/>
              </a:rPr>
              <a:t>verwenden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statt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selber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machen</a:t>
            </a:r>
            <a:r>
              <a:rPr lang="en-US" dirty="0">
                <a:cs typeface="Calibri"/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D961E-D094-7640-8D04-BA4E25312464}" type="slidenum">
              <a:rPr lang="en-CH" smtClean="0"/>
              <a:t>20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474692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>
                <a:cs typeface="Calibri"/>
              </a:rPr>
              <a:t>UI </a:t>
            </a:r>
            <a:r>
              <a:rPr lang="en-US" dirty="0" err="1">
                <a:cs typeface="Calibri"/>
              </a:rPr>
              <a:t>hinzufügen</a:t>
            </a:r>
            <a:r>
              <a:rPr lang="en-US" dirty="0">
                <a:cs typeface="Calibri"/>
              </a:rPr>
              <a:t> welches Mensen </a:t>
            </a:r>
            <a:r>
              <a:rPr lang="en-US" dirty="0" err="1">
                <a:cs typeface="Calibri"/>
              </a:rPr>
              <a:t>als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Favorit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oder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nicht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kennzeichnet</a:t>
            </a:r>
            <a:r>
              <a:rPr lang="en-US" dirty="0">
                <a:cs typeface="Calibri"/>
              </a:rPr>
              <a:t> und </a:t>
            </a:r>
            <a:r>
              <a:rPr lang="en-US" dirty="0" err="1">
                <a:cs typeface="Calibri"/>
              </a:rPr>
              <a:t>klickbar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ist</a:t>
            </a:r>
          </a:p>
          <a:p>
            <a:pPr marL="171450" indent="-171450">
              <a:buFont typeface="Arial"/>
              <a:buChar char="•"/>
            </a:pPr>
            <a:r>
              <a:rPr lang="en-US" dirty="0">
                <a:cs typeface="Calibri"/>
              </a:rPr>
              <a:t>IDs der </a:t>
            </a:r>
            <a:r>
              <a:rPr lang="en-US" err="1">
                <a:cs typeface="Calibri"/>
              </a:rPr>
              <a:t>favorisierten</a:t>
            </a:r>
            <a:r>
              <a:rPr lang="en-US" dirty="0">
                <a:cs typeface="Calibri"/>
              </a:rPr>
              <a:t> Mensen </a:t>
            </a:r>
            <a:r>
              <a:rPr lang="en-US" err="1">
                <a:cs typeface="Calibri"/>
              </a:rPr>
              <a:t>abspeichern</a:t>
            </a:r>
            <a:r>
              <a:rPr lang="en-US">
                <a:cs typeface="Calibri"/>
              </a:rPr>
              <a:t> und </a:t>
            </a:r>
            <a:r>
              <a:rPr lang="en-US" err="1">
                <a:cs typeface="Calibri"/>
              </a:rPr>
              <a:t>auslesen</a:t>
            </a:r>
            <a:endParaRPr lang="en-US" dirty="0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dirty="0" err="1">
                <a:cs typeface="Calibri"/>
              </a:rPr>
              <a:t>Zusatzaufgabe</a:t>
            </a:r>
            <a:r>
              <a:rPr lang="en-US" dirty="0">
                <a:cs typeface="Calibri"/>
              </a:rPr>
              <a:t>: </a:t>
            </a:r>
            <a:r>
              <a:rPr lang="en-US" dirty="0" err="1">
                <a:cs typeface="Calibri"/>
              </a:rPr>
              <a:t>Liste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reordern</a:t>
            </a:r>
            <a:r>
              <a:rPr lang="en-US" dirty="0">
                <a:cs typeface="Calibri"/>
              </a:rPr>
              <a:t>, so </a:t>
            </a:r>
            <a:r>
              <a:rPr lang="en-US" dirty="0" err="1">
                <a:cs typeface="Calibri"/>
              </a:rPr>
              <a:t>dass</a:t>
            </a:r>
            <a:r>
              <a:rPr lang="en-US" dirty="0">
                <a:cs typeface="Calibri"/>
              </a:rPr>
              <a:t> die </a:t>
            </a:r>
            <a:r>
              <a:rPr lang="en-US" dirty="0" err="1">
                <a:cs typeface="Calibri"/>
              </a:rPr>
              <a:t>favorisierten</a:t>
            </a:r>
            <a:r>
              <a:rPr lang="en-US" dirty="0">
                <a:cs typeface="Calibri"/>
              </a:rPr>
              <a:t> Mensen </a:t>
            </a:r>
            <a:r>
              <a:rPr lang="en-US" dirty="0" err="1">
                <a:cs typeface="Calibri"/>
              </a:rPr>
              <a:t>immer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zuoberst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erscheinen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D961E-D094-7640-8D04-BA4E25312464}" type="slidenum">
              <a:rPr lang="en-CH" smtClean="0"/>
              <a:t>21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197406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err="1">
                <a:cs typeface="Calibri"/>
              </a:rPr>
              <a:t>Beispiel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eines</a:t>
            </a:r>
            <a:r>
              <a:rPr lang="en-US" dirty="0">
                <a:cs typeface="Calibri"/>
              </a:rPr>
              <a:t> Layouts </a:t>
            </a:r>
            <a:r>
              <a:rPr lang="en-US" dirty="0" err="1">
                <a:cs typeface="Calibri"/>
              </a:rPr>
              <a:t>mit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verschiedenen</a:t>
            </a:r>
            <a:r>
              <a:rPr lang="en-US" dirty="0">
                <a:cs typeface="Calibri"/>
              </a:rPr>
              <a:t> States:</a:t>
            </a:r>
          </a:p>
          <a:p>
            <a:pPr marL="628650" lvl="1" indent="-171450">
              <a:buFont typeface="Arial"/>
              <a:buChar char="•"/>
            </a:pPr>
            <a:r>
              <a:rPr lang="en-US" dirty="0">
                <a:cs typeface="Calibri"/>
              </a:rPr>
              <a:t>Bild </a:t>
            </a:r>
            <a:r>
              <a:rPr lang="en-US" dirty="0" err="1">
                <a:cs typeface="Calibri"/>
              </a:rPr>
              <a:t>wird</a:t>
            </a:r>
            <a:r>
              <a:rPr lang="en-US" dirty="0">
                <a:cs typeface="Calibri"/>
              </a:rPr>
              <a:t> remote </a:t>
            </a:r>
            <a:r>
              <a:rPr lang="en-US" dirty="0" err="1">
                <a:cs typeface="Calibri"/>
              </a:rPr>
              <a:t>geladen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mit</a:t>
            </a:r>
            <a:r>
              <a:rPr lang="en-US" dirty="0">
                <a:cs typeface="Calibri"/>
              </a:rPr>
              <a:t> Loading Indicator</a:t>
            </a:r>
          </a:p>
          <a:p>
            <a:pPr marL="628650" lvl="1" indent="-171450">
              <a:buFont typeface="Arial"/>
              <a:buChar char="•"/>
            </a:pPr>
            <a:r>
              <a:rPr lang="en-US" dirty="0">
                <a:cs typeface="Calibri"/>
              </a:rPr>
              <a:t>Beim Klick auf den Container </a:t>
            </a:r>
            <a:r>
              <a:rPr lang="en-US" dirty="0" err="1">
                <a:cs typeface="Calibri"/>
              </a:rPr>
              <a:t>änder</a:t>
            </a:r>
            <a:r>
              <a:rPr lang="en-US" dirty="0">
                <a:cs typeface="Calibri"/>
              </a:rPr>
              <a:t> der Text </a:t>
            </a:r>
            <a:r>
              <a:rPr lang="en-US" dirty="0" err="1">
                <a:cs typeface="Calibri"/>
              </a:rPr>
              <a:t>Text</a:t>
            </a:r>
            <a:r>
              <a:rPr lang="en-US" dirty="0">
                <a:cs typeface="Calibri"/>
              </a:rPr>
              <a:t> die </a:t>
            </a:r>
            <a:r>
              <a:rPr lang="en-US" dirty="0" err="1">
                <a:cs typeface="Calibri"/>
              </a:rPr>
              <a:t>Farbe</a:t>
            </a:r>
            <a:r>
              <a:rPr lang="en-US" dirty="0">
                <a:cs typeface="Calibri"/>
              </a:rPr>
              <a:t> und das Checkmark </a:t>
            </a:r>
            <a:r>
              <a:rPr lang="en-US" dirty="0" err="1">
                <a:cs typeface="Calibri"/>
              </a:rPr>
              <a:t>ändert</a:t>
            </a:r>
            <a:endParaRPr lang="en-US" dirty="0">
              <a:cs typeface="Calibri"/>
            </a:endParaRPr>
          </a:p>
          <a:p>
            <a:pPr marL="628650" lvl="1" indent="-171450">
              <a:buFont typeface="Arial"/>
              <a:buChar char="•"/>
            </a:pPr>
            <a:r>
              <a:rPr lang="en-US" dirty="0">
                <a:cs typeface="Calibri"/>
              </a:rPr>
              <a:t>Beim Klick auf das Bild </a:t>
            </a:r>
            <a:r>
              <a:rPr lang="en-US" err="1">
                <a:cs typeface="Calibri"/>
              </a:rPr>
              <a:t>wird</a:t>
            </a:r>
            <a:r>
              <a:rPr lang="en-US" dirty="0">
                <a:cs typeface="Calibri"/>
              </a:rPr>
              <a:t> das Bild </a:t>
            </a:r>
            <a:r>
              <a:rPr lang="en-US" err="1">
                <a:cs typeface="Calibri"/>
              </a:rPr>
              <a:t>vergrössert</a:t>
            </a:r>
            <a:r>
              <a:rPr lang="en-US" dirty="0">
                <a:cs typeface="Calibri"/>
              </a:rPr>
              <a:t>, Titel </a:t>
            </a:r>
            <a:r>
              <a:rPr lang="en-US" err="1">
                <a:cs typeface="Calibri"/>
              </a:rPr>
              <a:t>ändert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Farbe</a:t>
            </a:r>
            <a:r>
              <a:rPr lang="en-US" dirty="0">
                <a:cs typeface="Calibri"/>
              </a:rPr>
              <a:t> und Position, </a:t>
            </a:r>
            <a:r>
              <a:rPr lang="en-US" err="1">
                <a:cs typeface="Calibri"/>
              </a:rPr>
              <a:t>Untertitel</a:t>
            </a:r>
            <a:r>
              <a:rPr lang="en-US" dirty="0">
                <a:cs typeface="Calibri"/>
              </a:rPr>
              <a:t> und Checkmark </a:t>
            </a:r>
            <a:r>
              <a:rPr lang="en-US" err="1">
                <a:cs typeface="Calibri"/>
              </a:rPr>
              <a:t>verschwindet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D961E-D094-7640-8D04-BA4E25312464}" type="slidenum">
              <a:rPr lang="en-CH" smtClean="0"/>
              <a:t>4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532532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>
                <a:cs typeface="Calibri"/>
              </a:rPr>
              <a:t>Imperativ muss von </a:t>
            </a:r>
            <a:r>
              <a:rPr lang="en-US" dirty="0" err="1">
                <a:cs typeface="Calibri"/>
              </a:rPr>
              <a:t>jedem</a:t>
            </a:r>
            <a:r>
              <a:rPr lang="en-US" dirty="0">
                <a:cs typeface="Calibri"/>
              </a:rPr>
              <a:t> State </a:t>
            </a:r>
            <a:r>
              <a:rPr lang="en-US" dirty="0" err="1">
                <a:cs typeface="Calibri"/>
              </a:rPr>
              <a:t>zu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jedem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anderen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ändern</a:t>
            </a:r>
            <a:r>
              <a:rPr lang="en-US" dirty="0">
                <a:cs typeface="Calibri"/>
              </a:rPr>
              <a:t> </a:t>
            </a:r>
            <a:r>
              <a:rPr lang="en-US" dirty="0" err="1">
                <a:cs typeface="Calibri"/>
              </a:rPr>
              <a:t>können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>
                <a:cs typeface="Calibri"/>
              </a:rPr>
              <a:t>Deklarativ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beschreibt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nur</a:t>
            </a:r>
            <a:r>
              <a:rPr lang="en-US" dirty="0">
                <a:cs typeface="Calibri"/>
              </a:rPr>
              <a:t> die </a:t>
            </a:r>
            <a:r>
              <a:rPr lang="en-US" dirty="0" err="1">
                <a:cs typeface="Calibri"/>
              </a:rPr>
              <a:t>Elemente</a:t>
            </a:r>
            <a:r>
              <a:rPr lang="en-US" dirty="0">
                <a:cs typeface="Calibri"/>
              </a:rPr>
              <a:t>, die </a:t>
            </a:r>
            <a:r>
              <a:rPr lang="en-US" dirty="0" err="1">
                <a:cs typeface="Calibri"/>
              </a:rPr>
              <a:t>im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aktuellen</a:t>
            </a:r>
            <a:r>
              <a:rPr lang="en-US" dirty="0">
                <a:cs typeface="Calibri"/>
              </a:rPr>
              <a:t> State relevant </a:t>
            </a:r>
            <a:r>
              <a:rPr lang="en-US" dirty="0" err="1">
                <a:cs typeface="Calibri"/>
              </a:rPr>
              <a:t>sind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D961E-D094-7640-8D04-BA4E25312464}" type="slidenum">
              <a:rPr lang="en-CH" smtClean="0"/>
              <a:t>5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68795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err="1">
                <a:cs typeface="Calibri"/>
              </a:rPr>
              <a:t>Jedes</a:t>
            </a:r>
            <a:r>
              <a:rPr lang="en-US">
                <a:cs typeface="Calibri"/>
              </a:rPr>
              <a:t> Composable ist eine normale Kotlin Funktion die aufgerufen wird</a:t>
            </a:r>
          </a:p>
          <a:p>
            <a:pPr marL="171450" indent="-171450">
              <a:buFont typeface="Arial"/>
              <a:buChar char="•"/>
            </a:pPr>
            <a:r>
              <a:rPr lang="en-US" dirty="0" err="1">
                <a:cs typeface="Calibri"/>
              </a:rPr>
              <a:t>Jedes</a:t>
            </a:r>
            <a:r>
              <a:rPr lang="en-US" dirty="0">
                <a:cs typeface="Calibri"/>
              </a:rPr>
              <a:t> Composable </a:t>
            </a:r>
            <a:r>
              <a:rPr lang="en-US" dirty="0" err="1">
                <a:cs typeface="Calibri"/>
              </a:rPr>
              <a:t>ruft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selber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weitere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Composables</a:t>
            </a:r>
            <a:r>
              <a:rPr lang="en-US" dirty="0">
                <a:cs typeface="Calibri"/>
              </a:rPr>
              <a:t> auf, bis </a:t>
            </a:r>
            <a:r>
              <a:rPr lang="en-US" dirty="0" err="1">
                <a:cs typeface="Calibri"/>
              </a:rPr>
              <a:t>irgendwann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beim</a:t>
            </a:r>
            <a:r>
              <a:rPr lang="en-US" dirty="0">
                <a:cs typeface="Calibri"/>
              </a:rPr>
              <a:t> Canvas </a:t>
            </a:r>
            <a:r>
              <a:rPr lang="en-US" dirty="0" err="1">
                <a:cs typeface="Calibri"/>
              </a:rPr>
              <a:t>angekommen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wird</a:t>
            </a:r>
            <a:r>
              <a:rPr lang="en-US" dirty="0">
                <a:cs typeface="Calibri"/>
              </a:rPr>
              <a:t>, welches das </a:t>
            </a:r>
            <a:r>
              <a:rPr lang="en-US" dirty="0" err="1">
                <a:cs typeface="Calibri"/>
              </a:rPr>
              <a:t>gesamte</a:t>
            </a:r>
            <a:r>
              <a:rPr lang="en-US" dirty="0">
                <a:cs typeface="Calibri"/>
              </a:rPr>
              <a:t> UI </a:t>
            </a:r>
            <a:r>
              <a:rPr lang="en-US" dirty="0" err="1">
                <a:cs typeface="Calibri"/>
              </a:rPr>
              <a:t>zeichnet</a:t>
            </a:r>
          </a:p>
          <a:p>
            <a:pPr marL="171450" indent="-171450">
              <a:buFont typeface="Arial"/>
              <a:buChar char="•"/>
            </a:pPr>
            <a:r>
              <a:rPr lang="en-US" dirty="0">
                <a:cs typeface="Calibri"/>
              </a:rPr>
              <a:t>Weil Compose </a:t>
            </a:r>
            <a:r>
              <a:rPr lang="en-US" err="1">
                <a:cs typeface="Calibri"/>
              </a:rPr>
              <a:t>noch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sehr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viel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mehr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Funktionalität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benötigt</a:t>
            </a:r>
            <a:r>
              <a:rPr lang="en-US" dirty="0">
                <a:cs typeface="Calibri"/>
              </a:rPr>
              <a:t>, </a:t>
            </a:r>
            <a:r>
              <a:rPr lang="en-US" err="1">
                <a:cs typeface="Calibri"/>
              </a:rPr>
              <a:t>fügt</a:t>
            </a:r>
            <a:r>
              <a:rPr lang="en-US" dirty="0">
                <a:cs typeface="Calibri"/>
              </a:rPr>
              <a:t> das Compiler Plugin </a:t>
            </a:r>
            <a:r>
              <a:rPr lang="en-US" err="1">
                <a:cs typeface="Calibri"/>
              </a:rPr>
              <a:t>zusätzlichen</a:t>
            </a:r>
            <a:r>
              <a:rPr lang="en-US" dirty="0">
                <a:cs typeface="Calibri"/>
              </a:rPr>
              <a:t> Code </a:t>
            </a:r>
            <a:r>
              <a:rPr lang="en-US">
                <a:cs typeface="Calibri"/>
              </a:rPr>
              <a:t>im Byte Code hinzu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D961E-D094-7640-8D04-BA4E25312464}" type="slidenum">
              <a:rPr lang="en-CH" smtClean="0"/>
              <a:t>6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424676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 err="1">
                <a:cs typeface="Calibri"/>
              </a:rPr>
              <a:t>Unterschied</a:t>
            </a:r>
            <a:r>
              <a:rPr lang="en-US" dirty="0">
                <a:cs typeface="Calibri"/>
              </a:rPr>
              <a:t> Icon </a:t>
            </a:r>
            <a:r>
              <a:rPr lang="en-US" dirty="0" err="1">
                <a:cs typeface="Calibri"/>
              </a:rPr>
              <a:t>zu</a:t>
            </a:r>
            <a:r>
              <a:rPr lang="en-US" dirty="0">
                <a:cs typeface="Calibri"/>
              </a:rPr>
              <a:t> Image (Icon </a:t>
            </a:r>
            <a:r>
              <a:rPr lang="en-US" dirty="0" err="1">
                <a:cs typeface="Calibri"/>
              </a:rPr>
              <a:t>ist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einfarbig</a:t>
            </a:r>
            <a:r>
              <a:rPr lang="en-US" dirty="0">
                <a:cs typeface="Calibri"/>
              </a:rPr>
              <a:t> und </a:t>
            </a:r>
            <a:r>
              <a:rPr lang="en-US" dirty="0" err="1">
                <a:cs typeface="Calibri"/>
              </a:rPr>
              <a:t>benötigt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eine</a:t>
            </a:r>
            <a:r>
              <a:rPr lang="en-US" dirty="0">
                <a:cs typeface="Calibri"/>
              </a:rPr>
              <a:t> Tint Color, Images </a:t>
            </a:r>
            <a:r>
              <a:rPr lang="en-US" dirty="0" err="1">
                <a:cs typeface="Calibri"/>
              </a:rPr>
              <a:t>können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beliebige</a:t>
            </a:r>
            <a:r>
              <a:rPr lang="en-US" dirty="0">
                <a:cs typeface="Calibri"/>
              </a:rPr>
              <a:t> Bitmaps sein und </a:t>
            </a:r>
            <a:r>
              <a:rPr lang="en-US" dirty="0" err="1">
                <a:cs typeface="Calibri"/>
              </a:rPr>
              <a:t>haben</a:t>
            </a:r>
            <a:r>
              <a:rPr lang="en-US">
                <a:cs typeface="Calibri"/>
              </a:rPr>
              <a:t> keine Tint Color)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D961E-D094-7640-8D04-BA4E25312464}" type="slidenum">
              <a:rPr lang="en-CH" smtClean="0"/>
              <a:t>7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90094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>
                <a:cs typeface="Calibri"/>
              </a:rPr>
              <a:t>Previews </a:t>
            </a:r>
            <a:r>
              <a:rPr lang="en-US" dirty="0" err="1">
                <a:cs typeface="Calibri"/>
              </a:rPr>
              <a:t>dienen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dazu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ein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anderes</a:t>
            </a:r>
            <a:r>
              <a:rPr lang="en-US" dirty="0">
                <a:cs typeface="Calibri"/>
              </a:rPr>
              <a:t> Composable </a:t>
            </a:r>
            <a:r>
              <a:rPr lang="en-US" dirty="0" err="1">
                <a:cs typeface="Calibri"/>
              </a:rPr>
              <a:t>innerhalb</a:t>
            </a:r>
            <a:r>
              <a:rPr lang="en-US" dirty="0">
                <a:cs typeface="Calibri"/>
              </a:rPr>
              <a:t> Android Studio </a:t>
            </a:r>
            <a:r>
              <a:rPr lang="en-US" dirty="0" err="1">
                <a:cs typeface="Calibri"/>
              </a:rPr>
              <a:t>zu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previewen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ohne</a:t>
            </a:r>
            <a:r>
              <a:rPr lang="en-US" dirty="0">
                <a:cs typeface="Calibri"/>
              </a:rPr>
              <a:t> die App </a:t>
            </a:r>
            <a:r>
              <a:rPr lang="en-US" dirty="0" err="1">
                <a:cs typeface="Calibri"/>
              </a:rPr>
              <a:t>installieren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zu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müssen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>
                <a:cs typeface="Calibri"/>
              </a:rPr>
              <a:t>Können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alles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darstellen</a:t>
            </a:r>
            <a:r>
              <a:rPr lang="en-US" dirty="0">
                <a:cs typeface="Calibri"/>
              </a:rPr>
              <a:t>, was </a:t>
            </a:r>
            <a:r>
              <a:rPr lang="en-US" dirty="0" err="1">
                <a:cs typeface="Calibri"/>
              </a:rPr>
              <a:t>nicht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abhängig</a:t>
            </a:r>
            <a:r>
              <a:rPr lang="en-US" dirty="0">
                <a:cs typeface="Calibri"/>
              </a:rPr>
              <a:t> von der Android Runtime </a:t>
            </a:r>
            <a:r>
              <a:rPr lang="en-US" dirty="0" err="1">
                <a:cs typeface="Calibri"/>
              </a:rPr>
              <a:t>ist</a:t>
            </a:r>
            <a:r>
              <a:rPr lang="en-US" dirty="0">
                <a:cs typeface="Calibri"/>
              </a:rPr>
              <a:t> (</a:t>
            </a:r>
            <a:r>
              <a:rPr lang="en-US" dirty="0" err="1">
                <a:cs typeface="Calibri"/>
              </a:rPr>
              <a:t>z.B.</a:t>
            </a:r>
            <a:r>
              <a:rPr lang="en-US" dirty="0">
                <a:cs typeface="Calibri"/>
              </a:rPr>
              <a:t> Android Context)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D961E-D094-7640-8D04-BA4E25312464}" type="slidenum">
              <a:rPr lang="en-CH" smtClean="0"/>
              <a:t>8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7964659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>
                <a:cs typeface="Calibri"/>
              </a:rPr>
              <a:t>Box </a:t>
            </a:r>
            <a:r>
              <a:rPr lang="en-US" dirty="0" err="1">
                <a:cs typeface="Calibri"/>
              </a:rPr>
              <a:t>ist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ein</a:t>
            </a:r>
            <a:r>
              <a:rPr lang="en-US" dirty="0">
                <a:cs typeface="Calibri"/>
              </a:rPr>
              <a:t> Stack auf der Z-</a:t>
            </a:r>
            <a:r>
              <a:rPr lang="en-US" dirty="0" err="1">
                <a:cs typeface="Calibri"/>
              </a:rPr>
              <a:t>Achse</a:t>
            </a:r>
            <a:endParaRPr lang="en-US" dirty="0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dirty="0">
                <a:cs typeface="Calibri"/>
              </a:rPr>
              <a:t>Column auf der Y-</a:t>
            </a:r>
            <a:r>
              <a:rPr lang="en-US" dirty="0" err="1">
                <a:cs typeface="Calibri"/>
              </a:rPr>
              <a:t>Achse</a:t>
            </a:r>
          </a:p>
          <a:p>
            <a:pPr marL="171450" indent="-171450">
              <a:buFont typeface="Arial"/>
              <a:buChar char="•"/>
            </a:pPr>
            <a:r>
              <a:rPr lang="en-US" dirty="0">
                <a:cs typeface="Calibri"/>
              </a:rPr>
              <a:t>Row auf der X-</a:t>
            </a:r>
            <a:r>
              <a:rPr lang="en-US" dirty="0" err="1">
                <a:cs typeface="Calibri"/>
              </a:rPr>
              <a:t>Achse</a:t>
            </a:r>
          </a:p>
          <a:p>
            <a:pPr marL="171450" indent="-171450">
              <a:buFont typeface="Arial"/>
              <a:buChar char="•"/>
            </a:pPr>
            <a:r>
              <a:rPr lang="en-US" dirty="0" err="1">
                <a:cs typeface="Calibri"/>
              </a:rPr>
              <a:t>ConstraintLayout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ist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ein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spezialisiertes</a:t>
            </a:r>
            <a:r>
              <a:rPr lang="en-US" dirty="0">
                <a:cs typeface="Calibri"/>
              </a:rPr>
              <a:t> Layout für </a:t>
            </a:r>
            <a:r>
              <a:rPr lang="en-US" dirty="0" err="1">
                <a:cs typeface="Calibri"/>
              </a:rPr>
              <a:t>komplexe</a:t>
            </a:r>
            <a:r>
              <a:rPr lang="en-US" dirty="0">
                <a:cs typeface="Calibri"/>
              </a:rPr>
              <a:t> UIs </a:t>
            </a:r>
            <a:r>
              <a:rPr lang="en-US" dirty="0" err="1">
                <a:cs typeface="Calibri"/>
              </a:rPr>
              <a:t>mit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Abhängigkeiten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zwischen</a:t>
            </a:r>
            <a:r>
              <a:rPr lang="en-US" dirty="0">
                <a:cs typeface="Calibri"/>
              </a:rPr>
              <a:t> den </a:t>
            </a:r>
            <a:r>
              <a:rPr lang="en-US" dirty="0" err="1">
                <a:cs typeface="Calibri"/>
              </a:rPr>
              <a:t>einzelnen</a:t>
            </a:r>
            <a:r>
              <a:rPr lang="en-US" dirty="0">
                <a:cs typeface="Calibri"/>
              </a:rPr>
              <a:t> Views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D961E-D094-7640-8D04-BA4E25312464}" type="slidenum">
              <a:rPr lang="en-CH" smtClean="0"/>
              <a:t>11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0136331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>
                <a:cs typeface="Calibri"/>
              </a:rPr>
              <a:t>Error State </a:t>
            </a:r>
            <a:r>
              <a:rPr lang="en-US" dirty="0" err="1">
                <a:cs typeface="Calibri"/>
              </a:rPr>
              <a:t>testen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mit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Flugmodus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D961E-D094-7640-8D04-BA4E25312464}" type="slidenum">
              <a:rPr lang="en-CH" smtClean="0"/>
              <a:t>14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652049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>
                <a:cs typeface="Calibri"/>
              </a:rPr>
              <a:t>Um Reusable und </a:t>
            </a:r>
            <a:r>
              <a:rPr lang="en-US" dirty="0" err="1">
                <a:cs typeface="Calibri"/>
              </a:rPr>
              <a:t>testbar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zu</a:t>
            </a:r>
            <a:r>
              <a:rPr lang="en-US" dirty="0">
                <a:cs typeface="Calibri"/>
              </a:rPr>
              <a:t> sein </a:t>
            </a:r>
            <a:r>
              <a:rPr lang="en-US" dirty="0" err="1">
                <a:cs typeface="Calibri"/>
              </a:rPr>
              <a:t>sollten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Composables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wenn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möglich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keine</a:t>
            </a:r>
            <a:r>
              <a:rPr lang="en-US" dirty="0">
                <a:cs typeface="Calibri"/>
              </a:rPr>
              <a:t> interne Logik </a:t>
            </a:r>
            <a:r>
              <a:rPr lang="en-US" dirty="0" err="1">
                <a:cs typeface="Calibri"/>
              </a:rPr>
              <a:t>zum</a:t>
            </a:r>
            <a:r>
              <a:rPr lang="en-US" dirty="0">
                <a:cs typeface="Calibri"/>
              </a:rPr>
              <a:t> State </a:t>
            </a:r>
            <a:r>
              <a:rPr lang="en-US" dirty="0" err="1">
                <a:cs typeface="Calibri"/>
              </a:rPr>
              <a:t>beinhalten</a:t>
            </a:r>
          </a:p>
          <a:p>
            <a:pPr marL="171450" indent="-171450">
              <a:buFont typeface="Arial"/>
              <a:buChar char="•"/>
            </a:pPr>
            <a:r>
              <a:rPr lang="en-US" dirty="0" err="1">
                <a:cs typeface="Calibri"/>
              </a:rPr>
              <a:t>Stattdessen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erhalten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sie</a:t>
            </a:r>
            <a:r>
              <a:rPr lang="en-US" dirty="0">
                <a:cs typeface="Calibri"/>
              </a:rPr>
              <a:t> den State den </a:t>
            </a:r>
            <a:r>
              <a:rPr lang="en-US" dirty="0" err="1">
                <a:cs typeface="Calibri"/>
              </a:rPr>
              <a:t>sie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anzeigen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sollen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als</a:t>
            </a:r>
            <a:r>
              <a:rPr lang="en-US" dirty="0">
                <a:cs typeface="Calibri"/>
              </a:rPr>
              <a:t> Parameter </a:t>
            </a:r>
            <a:r>
              <a:rPr lang="en-US" dirty="0" err="1">
                <a:cs typeface="Calibri"/>
              </a:rPr>
              <a:t>mit</a:t>
            </a:r>
            <a:r>
              <a:rPr lang="en-US" dirty="0">
                <a:cs typeface="Calibri"/>
              </a:rPr>
              <a:t> rein und </a:t>
            </a:r>
            <a:r>
              <a:rPr lang="en-US" dirty="0" err="1">
                <a:cs typeface="Calibri"/>
              </a:rPr>
              <a:t>geben</a:t>
            </a:r>
            <a:r>
              <a:rPr lang="en-US" dirty="0">
                <a:cs typeface="Calibri"/>
              </a:rPr>
              <a:t> Events (</a:t>
            </a:r>
            <a:r>
              <a:rPr lang="en-US" dirty="0" err="1">
                <a:cs typeface="Calibri"/>
              </a:rPr>
              <a:t>z.B.</a:t>
            </a:r>
            <a:r>
              <a:rPr lang="en-US" dirty="0">
                <a:cs typeface="Calibri"/>
              </a:rPr>
              <a:t> Klicks, Scrolls, etc.) via Callbacks </a:t>
            </a:r>
            <a:r>
              <a:rPr lang="en-US" dirty="0" err="1">
                <a:cs typeface="Calibri"/>
              </a:rPr>
              <a:t>raus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D961E-D094-7640-8D04-BA4E25312464}" type="slidenum">
              <a:rPr lang="en-CH" smtClean="0"/>
              <a:t>15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40957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ubique.ch/" TargetMode="Externa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emf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emf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hyperlink" Target="https://www.ubique.ch/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0 Empty State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5583D07-4E49-2342-A62F-1905C7C1D36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B3A59"/>
              </a:gs>
              <a:gs pos="100000">
                <a:srgbClr val="112538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74BC9E4A-3573-2C49-B2B2-0D7BBD7BB5F7}"/>
              </a:ext>
            </a:extLst>
          </p:cNvPr>
          <p:cNvSpPr/>
          <p:nvPr userDrawn="1"/>
        </p:nvSpPr>
        <p:spPr>
          <a:xfrm flipV="1">
            <a:off x="0" y="0"/>
            <a:ext cx="4648200" cy="6858000"/>
          </a:xfrm>
          <a:prstGeom prst="rtTriangle">
            <a:avLst/>
          </a:prstGeom>
          <a:gradFill>
            <a:gsLst>
              <a:gs pos="0">
                <a:srgbClr val="5ABEF4">
                  <a:alpha val="5000"/>
                </a:srgbClr>
              </a:gs>
              <a:gs pos="100000">
                <a:srgbClr val="2E8AE6">
                  <a:alpha val="5000"/>
                </a:srgbClr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E82825F7-0FE5-1A4F-B065-58705EB14DE4}"/>
              </a:ext>
            </a:extLst>
          </p:cNvPr>
          <p:cNvSpPr/>
          <p:nvPr userDrawn="1"/>
        </p:nvSpPr>
        <p:spPr>
          <a:xfrm>
            <a:off x="5473700" y="2311399"/>
            <a:ext cx="6718300" cy="4546600"/>
          </a:xfrm>
          <a:prstGeom prst="triangle">
            <a:avLst>
              <a:gd name="adj" fmla="val 100000"/>
            </a:avLst>
          </a:prstGeom>
          <a:gradFill>
            <a:gsLst>
              <a:gs pos="0">
                <a:srgbClr val="1B3A59"/>
              </a:gs>
              <a:gs pos="100000">
                <a:srgbClr val="13293E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3" name="Picture 2" descr="A black and white logo&#10;&#10;Description automatically generated with low confidence">
            <a:extLst>
              <a:ext uri="{FF2B5EF4-FFF2-40B4-BE49-F238E27FC236}">
                <a16:creationId xmlns:a16="http://schemas.microsoft.com/office/drawing/2014/main" id="{088EC829-718D-1B48-9F7E-88479A81A2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22700" y="2942300"/>
            <a:ext cx="4546600" cy="9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5611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 Zitat zentriert,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E2E33F8-FDE1-024E-96BD-CCC3FD6FA4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B3A59"/>
              </a:gs>
              <a:gs pos="100000">
                <a:srgbClr val="112538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4800" b="1" i="0">
              <a:latin typeface="Montserrat" pitchFamily="2" charset="77"/>
            </a:endParaRPr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E1667368-F2CF-A040-94B6-90743990F6BD}"/>
              </a:ext>
            </a:extLst>
          </p:cNvPr>
          <p:cNvSpPr/>
          <p:nvPr userDrawn="1"/>
        </p:nvSpPr>
        <p:spPr>
          <a:xfrm flipV="1">
            <a:off x="0" y="0"/>
            <a:ext cx="4648200" cy="6858000"/>
          </a:xfrm>
          <a:prstGeom prst="rtTriangle">
            <a:avLst/>
          </a:prstGeom>
          <a:gradFill>
            <a:gsLst>
              <a:gs pos="0">
                <a:srgbClr val="5ABEF4">
                  <a:alpha val="5000"/>
                </a:srgbClr>
              </a:gs>
              <a:gs pos="100000">
                <a:srgbClr val="2E8AE6">
                  <a:alpha val="5000"/>
                </a:srgbClr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D28AED74-9F23-7447-97BB-CE6519424A05}"/>
              </a:ext>
            </a:extLst>
          </p:cNvPr>
          <p:cNvSpPr/>
          <p:nvPr userDrawn="1"/>
        </p:nvSpPr>
        <p:spPr>
          <a:xfrm>
            <a:off x="5473700" y="2311399"/>
            <a:ext cx="6718300" cy="4546600"/>
          </a:xfrm>
          <a:prstGeom prst="triangle">
            <a:avLst>
              <a:gd name="adj" fmla="val 100000"/>
            </a:avLst>
          </a:prstGeom>
          <a:gradFill>
            <a:gsLst>
              <a:gs pos="0">
                <a:srgbClr val="1B3A59"/>
              </a:gs>
              <a:gs pos="100000">
                <a:srgbClr val="13293E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BB05EE2-2165-7448-A135-C791A9836E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4700" y="890496"/>
            <a:ext cx="482600" cy="3683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BF6B7564-031E-264F-89CA-3A6AA4E24D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40519" y="1729900"/>
            <a:ext cx="8310963" cy="2031325"/>
          </a:xfrm>
        </p:spPr>
        <p:txBody>
          <a:bodyPr wrap="square" anchor="b">
            <a:spAutoFit/>
          </a:bodyPr>
          <a:lstStyle>
            <a:lvl1pPr algn="ctr">
              <a:lnSpc>
                <a:spcPct val="100000"/>
              </a:lnSpc>
              <a:defRPr sz="4200" b="1" i="0">
                <a:solidFill>
                  <a:schemeClr val="bg2"/>
                </a:solidFill>
                <a:latin typeface="Montserrat" pitchFamily="2" charset="77"/>
              </a:defRPr>
            </a:lvl1pPr>
          </a:lstStyle>
          <a:p>
            <a:r>
              <a:rPr lang="en-GB"/>
              <a:t>Platz </a:t>
            </a:r>
            <a:r>
              <a:rPr lang="en-GB" err="1"/>
              <a:t>für</a:t>
            </a:r>
            <a:r>
              <a:rPr lang="en-GB"/>
              <a:t> </a:t>
            </a:r>
            <a:r>
              <a:rPr lang="en-GB" err="1"/>
              <a:t>ein</a:t>
            </a:r>
            <a:r>
              <a:rPr lang="en-GB"/>
              <a:t> </a:t>
            </a:r>
            <a:r>
              <a:rPr lang="en-GB" err="1"/>
              <a:t>kürzeres</a:t>
            </a:r>
            <a:r>
              <a:rPr lang="en-GB"/>
              <a:t> </a:t>
            </a:r>
            <a:r>
              <a:rPr lang="en-GB" err="1"/>
              <a:t>Zitat</a:t>
            </a:r>
            <a:r>
              <a:rPr lang="en-GB"/>
              <a:t>. Die </a:t>
            </a:r>
            <a:r>
              <a:rPr lang="en-GB" err="1"/>
              <a:t>Textausrichtung</a:t>
            </a:r>
            <a:r>
              <a:rPr lang="en-GB"/>
              <a:t> </a:t>
            </a:r>
            <a:r>
              <a:rPr lang="en-GB" err="1"/>
              <a:t>ist</a:t>
            </a:r>
            <a:r>
              <a:rPr lang="en-GB"/>
              <a:t> </a:t>
            </a:r>
            <a:r>
              <a:rPr lang="en-GB" err="1"/>
              <a:t>zentriert</a:t>
            </a:r>
            <a:r>
              <a:rPr lang="en-GB"/>
              <a:t>. </a:t>
            </a:r>
            <a:endParaRPr lang="en-CH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B67EA277-3A7D-7041-93FA-3F2BAE64BCB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59169" y="4110282"/>
            <a:ext cx="8310962" cy="477598"/>
          </a:xfrm>
        </p:spPr>
        <p:txBody>
          <a:bodyPr/>
          <a:lstStyle>
            <a:lvl1pPr algn="ctr">
              <a:buNone/>
              <a:defRPr sz="2400">
                <a:solidFill>
                  <a:schemeClr val="bg2"/>
                </a:solidFill>
              </a:defRPr>
            </a:lvl1pPr>
          </a:lstStyle>
          <a:p>
            <a:pPr lvl="0"/>
            <a:r>
              <a:rPr lang="en-CH"/>
              <a:t>– Quellenangabe des Zitats</a:t>
            </a:r>
          </a:p>
          <a:p>
            <a:pPr lvl="0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324105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 Wenig Text,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52E6AAF-55D5-C146-9880-482762E3D76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B3A59"/>
              </a:gs>
              <a:gs pos="100000">
                <a:srgbClr val="112538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8" name="Right Triangle 17">
            <a:extLst>
              <a:ext uri="{FF2B5EF4-FFF2-40B4-BE49-F238E27FC236}">
                <a16:creationId xmlns:a16="http://schemas.microsoft.com/office/drawing/2014/main" id="{8C27E1B7-4644-5340-A341-3F5279D04108}"/>
              </a:ext>
            </a:extLst>
          </p:cNvPr>
          <p:cNvSpPr/>
          <p:nvPr userDrawn="1"/>
        </p:nvSpPr>
        <p:spPr>
          <a:xfrm flipV="1">
            <a:off x="0" y="0"/>
            <a:ext cx="4648200" cy="6858000"/>
          </a:xfrm>
          <a:prstGeom prst="rtTriangle">
            <a:avLst/>
          </a:prstGeom>
          <a:gradFill>
            <a:gsLst>
              <a:gs pos="0">
                <a:srgbClr val="5ABEF4">
                  <a:alpha val="5000"/>
                </a:srgbClr>
              </a:gs>
              <a:gs pos="100000">
                <a:srgbClr val="2E8AE6">
                  <a:alpha val="5000"/>
                </a:srgbClr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ABA6BB4-1B4B-694B-A202-637766E40B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96667" y="0"/>
            <a:ext cx="4995333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17CD5-7578-E84E-B054-167A9D71917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22000" y="1395080"/>
            <a:ext cx="5410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200" b="1" i="0">
                <a:solidFill>
                  <a:schemeClr val="tx1">
                    <a:alpha val="70000"/>
                  </a:schemeClr>
                </a:solidFill>
                <a:latin typeface="Montserrat" pitchFamily="2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01 </a:t>
            </a:r>
            <a:r>
              <a:rPr lang="en-GB" err="1"/>
              <a:t>oder</a:t>
            </a:r>
            <a:r>
              <a:rPr lang="en-GB"/>
              <a:t> </a:t>
            </a:r>
            <a:r>
              <a:rPr lang="en-GB" err="1"/>
              <a:t>Präsentation</a:t>
            </a:r>
            <a:r>
              <a:rPr lang="en-GB"/>
              <a:t> XY etc.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B80E8E71-6D25-1E4F-9345-7083D0EF76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2000" y="1740027"/>
            <a:ext cx="5410200" cy="553998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3000"/>
            </a:lvl1pPr>
          </a:lstStyle>
          <a:p>
            <a:r>
              <a:rPr lang="en-GB" err="1"/>
              <a:t>Titel</a:t>
            </a:r>
            <a:r>
              <a:rPr lang="en-GB"/>
              <a:t> </a:t>
            </a:r>
            <a:endParaRPr lang="en-CH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30D26E4-0081-5441-AECA-6F3D6BF8368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22400" y="2458799"/>
            <a:ext cx="5410800" cy="3776400"/>
          </a:xfr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CH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598750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 Text zweispaltig,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01B9A-DAA8-4C4F-BB00-327551529E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375" y="856380"/>
            <a:ext cx="5078449" cy="1015663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3000"/>
            </a:lvl1pPr>
          </a:lstStyle>
          <a:p>
            <a:r>
              <a:rPr lang="en-GB" err="1"/>
              <a:t>Titel</a:t>
            </a:r>
            <a:r>
              <a:rPr lang="en-GB"/>
              <a:t> </a:t>
            </a:r>
            <a:br>
              <a:rPr lang="en-GB"/>
            </a:br>
            <a:r>
              <a:rPr lang="en-GB" err="1"/>
              <a:t>Zweizeilig</a:t>
            </a:r>
            <a:endParaRPr lang="en-CH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A1E8B9B-6100-1E40-80EC-26F12BC741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7375" y="584200"/>
            <a:ext cx="5078449" cy="276999"/>
          </a:xfrm>
        </p:spPr>
        <p:txBody>
          <a:bodyPr wrap="square" anchor="t">
            <a:spAutoFit/>
          </a:bodyPr>
          <a:lstStyle>
            <a:lvl1pPr marL="0" indent="0">
              <a:buNone/>
              <a:defRPr sz="1200" b="1" i="0">
                <a:solidFill>
                  <a:schemeClr val="tx2">
                    <a:alpha val="70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en-CH"/>
              <a:t>Spitzmarke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295F760E-E269-1146-8423-8AC7DA1562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066924"/>
            <a:ext cx="5079600" cy="4170363"/>
          </a:xfrm>
        </p:spPr>
        <p:txBody>
          <a:bodyPr/>
          <a:lstStyle>
            <a:lvl1pPr>
              <a:lnSpc>
                <a:spcPts val="2400"/>
              </a:lnSpc>
              <a:spcBef>
                <a:spcPts val="0"/>
              </a:spcBef>
              <a:buNone/>
              <a:defRPr/>
            </a:lvl1pPr>
          </a:lstStyle>
          <a:p>
            <a:pPr lvl="0"/>
            <a:r>
              <a:rPr lang="en-CH"/>
              <a:t>Text 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018C17FA-14DA-B54C-A2BC-191DA921D78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88513" y="2066925"/>
            <a:ext cx="5079600" cy="4170363"/>
          </a:xfrm>
        </p:spPr>
        <p:txBody>
          <a:bodyPr/>
          <a:lstStyle>
            <a:lvl1pPr>
              <a:lnSpc>
                <a:spcPts val="2400"/>
              </a:lnSpc>
              <a:spcBef>
                <a:spcPts val="0"/>
              </a:spcBef>
              <a:buNone/>
              <a:defRPr/>
            </a:lvl1pPr>
          </a:lstStyle>
          <a:p>
            <a:pPr lvl="0"/>
            <a:r>
              <a:rPr lang="en-CH"/>
              <a:t>Text </a:t>
            </a:r>
          </a:p>
        </p:txBody>
      </p:sp>
    </p:spTree>
    <p:extLst>
      <p:ext uri="{BB962C8B-B14F-4D97-AF65-F5344CB8AC3E}">
        <p14:creationId xmlns:p14="http://schemas.microsoft.com/office/powerpoint/2010/main" val="9237773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 Text einspaltig,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01B9A-DAA8-4C4F-BB00-327551529E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375" y="856380"/>
            <a:ext cx="9145587" cy="1015663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3000"/>
            </a:lvl1pPr>
          </a:lstStyle>
          <a:p>
            <a:r>
              <a:rPr lang="en-GB" err="1"/>
              <a:t>Titel</a:t>
            </a:r>
            <a:r>
              <a:rPr lang="en-GB"/>
              <a:t> </a:t>
            </a:r>
            <a:br>
              <a:rPr lang="en-GB"/>
            </a:br>
            <a:endParaRPr lang="en-CH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A1E8B9B-6100-1E40-80EC-26F12BC741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7375" y="584200"/>
            <a:ext cx="9145586" cy="276999"/>
          </a:xfrm>
        </p:spPr>
        <p:txBody>
          <a:bodyPr wrap="square" anchor="t">
            <a:spAutoFit/>
          </a:bodyPr>
          <a:lstStyle>
            <a:lvl1pPr marL="0" indent="0">
              <a:buNone/>
              <a:defRPr sz="1200" b="1" i="0">
                <a:solidFill>
                  <a:schemeClr val="tx1">
                    <a:alpha val="70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en-CH"/>
              <a:t>Spitzmarke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F946F2-A57C-C741-B920-617A820A9EE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7375" y="2066924"/>
            <a:ext cx="9145588" cy="4170363"/>
          </a:xfrm>
        </p:spPr>
        <p:txBody>
          <a:bodyPr/>
          <a:lstStyle>
            <a:lvl1pPr>
              <a:lnSpc>
                <a:spcPts val="2400"/>
              </a:lnSpc>
              <a:spcBef>
                <a:spcPts val="0"/>
              </a:spcBef>
              <a:buNone/>
              <a:defRPr/>
            </a:lvl1pPr>
          </a:lstStyle>
          <a:p>
            <a:pPr lvl="0"/>
            <a:r>
              <a:rPr lang="en-CH"/>
              <a:t>Text </a:t>
            </a:r>
          </a:p>
        </p:txBody>
      </p:sp>
    </p:spTree>
    <p:extLst>
      <p:ext uri="{BB962C8B-B14F-4D97-AF65-F5344CB8AC3E}">
        <p14:creationId xmlns:p14="http://schemas.microsoft.com/office/powerpoint/2010/main" val="3845858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 Text links, Bild rechts,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01B9A-DAA8-4C4F-BB00-327551529E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376" y="856380"/>
            <a:ext cx="5067298" cy="1015663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3000"/>
            </a:lvl1pPr>
          </a:lstStyle>
          <a:p>
            <a:r>
              <a:rPr lang="en-GB" err="1"/>
              <a:t>Titel</a:t>
            </a:r>
            <a:r>
              <a:rPr lang="en-GB"/>
              <a:t> </a:t>
            </a:r>
            <a:br>
              <a:rPr lang="en-GB"/>
            </a:br>
            <a:endParaRPr lang="en-CH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A1E8B9B-6100-1E40-80EC-26F12BC741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7375" y="584200"/>
            <a:ext cx="5067298" cy="276999"/>
          </a:xfrm>
        </p:spPr>
        <p:txBody>
          <a:bodyPr wrap="square" anchor="t">
            <a:spAutoFit/>
          </a:bodyPr>
          <a:lstStyle>
            <a:lvl1pPr marL="0" indent="0">
              <a:buNone/>
              <a:defRPr sz="1200" b="1" i="0">
                <a:solidFill>
                  <a:schemeClr val="tx1">
                    <a:alpha val="70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en-CH"/>
              <a:t>Spitzmarke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9EE593A2-EA13-8345-B96D-088DC3805CD9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096000" y="0"/>
            <a:ext cx="6096000" cy="685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CH"/>
              <a:t>Platz für ein Bild</a:t>
            </a:r>
            <a:br>
              <a:rPr lang="en-CH"/>
            </a:br>
            <a:r>
              <a:rPr lang="de-CH"/>
              <a:t>Muss nicht die ganze Höhe ausfüllen, sollte aber nicht breiter sein als der hier angegebene Bereich. </a:t>
            </a:r>
            <a:endParaRPr lang="en-CH"/>
          </a:p>
          <a:p>
            <a:endParaRPr lang="en-CH"/>
          </a:p>
          <a:p>
            <a:endParaRPr lang="en-CH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5111394-8C1F-EF4D-8F20-30F20417E18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7375" y="2066924"/>
            <a:ext cx="5068800" cy="4170363"/>
          </a:xfrm>
        </p:spPr>
        <p:txBody>
          <a:bodyPr/>
          <a:lstStyle>
            <a:lvl1pPr>
              <a:lnSpc>
                <a:spcPts val="2400"/>
              </a:lnSpc>
              <a:spcBef>
                <a:spcPts val="0"/>
              </a:spcBef>
              <a:buNone/>
              <a:defRPr/>
            </a:lvl1pPr>
          </a:lstStyle>
          <a:p>
            <a:pPr lvl="0"/>
            <a:r>
              <a:rPr lang="en-CH"/>
              <a:t>Text </a:t>
            </a:r>
          </a:p>
        </p:txBody>
      </p:sp>
    </p:spTree>
    <p:extLst>
      <p:ext uri="{BB962C8B-B14F-4D97-AF65-F5344CB8AC3E}">
        <p14:creationId xmlns:p14="http://schemas.microsoft.com/office/powerpoint/2010/main" val="39158319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 Titel oben, Bild unten,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01B9A-DAA8-4C4F-BB00-327551529E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375" y="856380"/>
            <a:ext cx="9145587" cy="553998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3000"/>
            </a:lvl1pPr>
          </a:lstStyle>
          <a:p>
            <a:r>
              <a:rPr lang="en-GB" err="1"/>
              <a:t>Titel</a:t>
            </a:r>
            <a:r>
              <a:rPr lang="en-GB"/>
              <a:t> </a:t>
            </a:r>
            <a:endParaRPr lang="en-CH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A1E8B9B-6100-1E40-80EC-26F12BC741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7375" y="584200"/>
            <a:ext cx="9145586" cy="276999"/>
          </a:xfrm>
        </p:spPr>
        <p:txBody>
          <a:bodyPr wrap="square" anchor="t">
            <a:spAutoFit/>
          </a:bodyPr>
          <a:lstStyle>
            <a:lvl1pPr marL="0" indent="0">
              <a:buNone/>
              <a:defRPr sz="1200" b="1" i="0">
                <a:solidFill>
                  <a:schemeClr val="tx1">
                    <a:alpha val="70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en-CH"/>
              <a:t>Spitzmarke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AB9E4C6-8BB1-F549-B7C2-3B66A8EA242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87375" y="1619250"/>
            <a:ext cx="10980738" cy="4618038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CH"/>
              <a:t>Platz für Bild, Grafik, Video, Tabelle etc.</a:t>
            </a:r>
          </a:p>
          <a:p>
            <a:pPr lvl="0"/>
            <a:r>
              <a:rPr lang="en-CH"/>
              <a:t>Der Inhalt muss nicht den gesamten Bereich ausfüllen. Sollte aber nicht höher sein als der hier angegebene Bereich. </a:t>
            </a:r>
          </a:p>
          <a:p>
            <a:pPr lvl="0"/>
            <a:r>
              <a:rPr lang="en-CH"/>
              <a:t>Der Beriech kann auch aufgeteilt werden um mehrere Bilder etc. zu platzieren.</a:t>
            </a:r>
          </a:p>
          <a:p>
            <a:pPr lvl="0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4324731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 Spitzmarke oben, Bild unten,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A1E8B9B-6100-1E40-80EC-26F12BC741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7375" y="584200"/>
            <a:ext cx="9145586" cy="276999"/>
          </a:xfrm>
        </p:spPr>
        <p:txBody>
          <a:bodyPr wrap="square" anchor="t">
            <a:spAutoFit/>
          </a:bodyPr>
          <a:lstStyle>
            <a:lvl1pPr marL="0" indent="0">
              <a:buNone/>
              <a:defRPr sz="1200" b="1" i="0">
                <a:solidFill>
                  <a:schemeClr val="tx1">
                    <a:alpha val="70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en-CH"/>
              <a:t>Spitzmarke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3D407D-A9F6-C940-811D-FD5A43FD26D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87375" y="861199"/>
            <a:ext cx="10980738" cy="5376089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CH"/>
              <a:t>Kein Text. Platz für Bild, Grafik, Video, Tabelle etc.</a:t>
            </a:r>
          </a:p>
          <a:p>
            <a:pPr lvl="0"/>
            <a:r>
              <a:rPr lang="en-CH"/>
              <a:t>Der Inhalt muss nicht den gesamten Bereich ausfüllen. Sollte aber nicht höher sein als der hier angegebene Bereich. </a:t>
            </a:r>
          </a:p>
          <a:p>
            <a:pPr lvl="0"/>
            <a:r>
              <a:rPr lang="en-CH"/>
              <a:t>Der Beriech kann auch aufgeteilt werden um mehrere Bilder etc. zu platzieren.</a:t>
            </a:r>
          </a:p>
        </p:txBody>
      </p:sp>
    </p:spTree>
    <p:extLst>
      <p:ext uri="{BB962C8B-B14F-4D97-AF65-F5344CB8AC3E}">
        <p14:creationId xmlns:p14="http://schemas.microsoft.com/office/powerpoint/2010/main" val="32368033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 Bild,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F6A8B1-49F1-FE49-B160-7E1A8A928B3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CH"/>
              <a:t>Kein Text nur Bild, Grafik, Video, Tabelle etc.</a:t>
            </a:r>
          </a:p>
          <a:p>
            <a:pPr lvl="0"/>
            <a:r>
              <a:rPr lang="en-CH"/>
              <a:t>Der Inhalt muss nicht den gesamten Bereich ausfüllen. Höhe und Breite dürfen nach Wunsch angepasst werden.</a:t>
            </a:r>
          </a:p>
        </p:txBody>
      </p:sp>
    </p:spTree>
    <p:extLst>
      <p:ext uri="{BB962C8B-B14F-4D97-AF65-F5344CB8AC3E}">
        <p14:creationId xmlns:p14="http://schemas.microsoft.com/office/powerpoint/2010/main" val="2479725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 Schlussfolie,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52E6AAF-55D5-C146-9880-482762E3D761}"/>
              </a:ext>
            </a:extLst>
          </p:cNvPr>
          <p:cNvSpPr/>
          <p:nvPr userDrawn="1"/>
        </p:nvSpPr>
        <p:spPr>
          <a:xfrm>
            <a:off x="0" y="9728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B3A59"/>
              </a:gs>
              <a:gs pos="100000">
                <a:srgbClr val="112538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8" name="Right Triangle 17">
            <a:extLst>
              <a:ext uri="{FF2B5EF4-FFF2-40B4-BE49-F238E27FC236}">
                <a16:creationId xmlns:a16="http://schemas.microsoft.com/office/drawing/2014/main" id="{8C27E1B7-4644-5340-A341-3F5279D04108}"/>
              </a:ext>
            </a:extLst>
          </p:cNvPr>
          <p:cNvSpPr/>
          <p:nvPr userDrawn="1"/>
        </p:nvSpPr>
        <p:spPr>
          <a:xfrm flipV="1">
            <a:off x="0" y="0"/>
            <a:ext cx="4648200" cy="6858000"/>
          </a:xfrm>
          <a:prstGeom prst="rtTriangle">
            <a:avLst/>
          </a:prstGeom>
          <a:gradFill>
            <a:gsLst>
              <a:gs pos="0">
                <a:srgbClr val="5ABEF4">
                  <a:alpha val="5000"/>
                </a:srgbClr>
              </a:gs>
              <a:gs pos="100000">
                <a:srgbClr val="2E8AE6">
                  <a:alpha val="5000"/>
                </a:srgbClr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3B01B1-5FEA-E645-A192-05790FC663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2000" y="1260000"/>
            <a:ext cx="4559700" cy="738664"/>
          </a:xfrm>
        </p:spPr>
        <p:txBody>
          <a:bodyPr anchor="t">
            <a:spAutoFit/>
          </a:bodyPr>
          <a:lstStyle>
            <a:lvl1pPr>
              <a:lnSpc>
                <a:spcPct val="100000"/>
              </a:lnSpc>
              <a:defRPr sz="4200"/>
            </a:lvl1pPr>
          </a:lstStyle>
          <a:p>
            <a:r>
              <a:rPr lang="en-GB" err="1"/>
              <a:t>Vielen</a:t>
            </a:r>
            <a:r>
              <a:rPr lang="en-GB"/>
              <a:t> Dank.</a:t>
            </a:r>
            <a:endParaRPr lang="en-CH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17A8350-71AA-794D-A287-A44708D7DE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6116" y="5593866"/>
            <a:ext cx="1068000" cy="216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A915CFE-6B01-344F-B3A3-58F4BE112806}"/>
              </a:ext>
            </a:extLst>
          </p:cNvPr>
          <p:cNvSpPr txBox="1"/>
          <p:nvPr userDrawn="1"/>
        </p:nvSpPr>
        <p:spPr>
          <a:xfrm>
            <a:off x="1422000" y="5894388"/>
            <a:ext cx="21411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500" b="0" i="0">
                <a:solidFill>
                  <a:schemeClr val="tx2"/>
                </a:solidFill>
                <a:latin typeface="Montserrat" pitchFamily="2" charset="7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www.ubique.ch</a:t>
            </a:r>
            <a:endParaRPr lang="en-CH" sz="1500" b="0" i="0">
              <a:solidFill>
                <a:schemeClr val="tx2"/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415514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0 Empty State,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5583D07-4E49-2342-A62F-1905C7C1D36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E8EBEE"/>
              </a:gs>
              <a:gs pos="100000">
                <a:srgbClr val="FAFCFF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74BC9E4A-3573-2C49-B2B2-0D7BBD7BB5F7}"/>
              </a:ext>
            </a:extLst>
          </p:cNvPr>
          <p:cNvSpPr/>
          <p:nvPr userDrawn="1"/>
        </p:nvSpPr>
        <p:spPr>
          <a:xfrm flipV="1">
            <a:off x="0" y="0"/>
            <a:ext cx="4648200" cy="6858000"/>
          </a:xfrm>
          <a:prstGeom prst="rtTriangle">
            <a:avLst/>
          </a:prstGeom>
          <a:gradFill>
            <a:gsLst>
              <a:gs pos="0">
                <a:srgbClr val="FDFEFF">
                  <a:alpha val="74000"/>
                </a:srgbClr>
              </a:gs>
              <a:gs pos="100000">
                <a:srgbClr val="EAF0F7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E82825F7-0FE5-1A4F-B065-58705EB14DE4}"/>
              </a:ext>
            </a:extLst>
          </p:cNvPr>
          <p:cNvSpPr/>
          <p:nvPr userDrawn="1"/>
        </p:nvSpPr>
        <p:spPr>
          <a:xfrm>
            <a:off x="5473700" y="2311399"/>
            <a:ext cx="6718300" cy="4546600"/>
          </a:xfrm>
          <a:prstGeom prst="triangle">
            <a:avLst>
              <a:gd name="adj" fmla="val 100000"/>
            </a:avLst>
          </a:prstGeom>
          <a:gradFill>
            <a:gsLst>
              <a:gs pos="0">
                <a:srgbClr val="F1F1F3">
                  <a:alpha val="83000"/>
                </a:srgbClr>
              </a:gs>
              <a:gs pos="100000">
                <a:srgbClr val="E6E7E9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9" name="Picture 8" descr="Shape&#10;&#10;Description automatically generated with medium confidence">
            <a:extLst>
              <a:ext uri="{FF2B5EF4-FFF2-40B4-BE49-F238E27FC236}">
                <a16:creationId xmlns:a16="http://schemas.microsoft.com/office/drawing/2014/main" id="{D766038E-211C-6F4B-9F17-DD746A60F9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22700" y="2942300"/>
            <a:ext cx="4546600" cy="9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9811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-01 Haupttitel einzeilg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a light&#10;&#10;Description automatically generated with low confidence">
            <a:extLst>
              <a:ext uri="{FF2B5EF4-FFF2-40B4-BE49-F238E27FC236}">
                <a16:creationId xmlns:a16="http://schemas.microsoft.com/office/drawing/2014/main" id="{93CF02FE-D1C8-3D41-8555-7ED070DD3C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0BB403-C644-3F4C-85E5-593EA4B11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01200" y="2054267"/>
            <a:ext cx="8266913" cy="757130"/>
          </a:xfrm>
        </p:spPr>
        <p:txBody>
          <a:bodyPr anchor="t">
            <a:noAutofit/>
          </a:bodyPr>
          <a:lstStyle>
            <a:lvl1pPr algn="l">
              <a:lnSpc>
                <a:spcPct val="90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GB" err="1"/>
              <a:t>Titel</a:t>
            </a:r>
            <a:r>
              <a:rPr lang="en-GB"/>
              <a:t> Design 01 </a:t>
            </a:r>
            <a:r>
              <a:rPr lang="en-GB" err="1"/>
              <a:t>einzeilig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DA90B3-CFF4-7A42-8859-F2218C04455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301199" y="2908793"/>
            <a:ext cx="8266913" cy="461665"/>
          </a:xfrm>
        </p:spPr>
        <p:txBody>
          <a:bodyPr>
            <a:sp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de-CH"/>
              <a:t>Datum </a:t>
            </a:r>
            <a:r>
              <a:rPr lang="en-CH"/>
              <a:t>oder Angabe nach Wunsch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F22B548-AD21-0D4F-A314-96CED33C67A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61046" y="6147080"/>
            <a:ext cx="1507067" cy="304800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1C95FB4-AC4A-264B-919C-08ADD90377E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00413" y="1632819"/>
            <a:ext cx="8267700" cy="387936"/>
          </a:xfrm>
        </p:spPr>
        <p:txBody>
          <a:bodyPr/>
          <a:lstStyle>
            <a:lvl1pPr marL="0" indent="0">
              <a:buNone/>
              <a:defRPr sz="2400" b="1" i="0">
                <a:solidFill>
                  <a:schemeClr val="tx1">
                    <a:alpha val="70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en-CH"/>
              <a:t>Kunde, Projekt, Inhalt nach Wunsch</a:t>
            </a:r>
          </a:p>
        </p:txBody>
      </p:sp>
    </p:spTree>
    <p:extLst>
      <p:ext uri="{BB962C8B-B14F-4D97-AF65-F5344CB8AC3E}">
        <p14:creationId xmlns:p14="http://schemas.microsoft.com/office/powerpoint/2010/main" val="40160197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-01 Haupttitel einzeilg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BF7081C4-8100-4F42-B437-14D0014178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0BB403-C644-3F4C-85E5-593EA4B11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01200" y="2054267"/>
            <a:ext cx="8266913" cy="757130"/>
          </a:xfrm>
        </p:spPr>
        <p:txBody>
          <a:bodyPr anchor="t">
            <a:noAutofit/>
          </a:bodyPr>
          <a:lstStyle>
            <a:lvl1pPr algn="l">
              <a:lnSpc>
                <a:spcPct val="90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GB" err="1"/>
              <a:t>Titel</a:t>
            </a:r>
            <a:r>
              <a:rPr lang="en-GB"/>
              <a:t> Design 01 </a:t>
            </a:r>
            <a:r>
              <a:rPr lang="en-GB" err="1"/>
              <a:t>einzeilig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DA90B3-CFF4-7A42-8859-F2218C04455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301199" y="2908793"/>
            <a:ext cx="8266913" cy="461665"/>
          </a:xfrm>
        </p:spPr>
        <p:txBody>
          <a:bodyPr>
            <a:sp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de-CH"/>
              <a:t>Datum </a:t>
            </a:r>
            <a:r>
              <a:rPr lang="en-CH"/>
              <a:t>oder Angabe nach Wunsch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1C95FB4-AC4A-264B-919C-08ADD90377E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00413" y="1632819"/>
            <a:ext cx="8267700" cy="387936"/>
          </a:xfrm>
        </p:spPr>
        <p:txBody>
          <a:bodyPr/>
          <a:lstStyle>
            <a:lvl1pPr marL="0" indent="0">
              <a:buNone/>
              <a:defRPr sz="2400" b="1" i="0">
                <a:solidFill>
                  <a:schemeClr val="accent1"/>
                </a:solidFill>
                <a:latin typeface="Montserrat" pitchFamily="2" charset="77"/>
              </a:defRPr>
            </a:lvl1pPr>
          </a:lstStyle>
          <a:p>
            <a:pPr lvl="0"/>
            <a:r>
              <a:rPr lang="en-CH"/>
              <a:t>Kunde, Projekt, Inhalt nach Wunsch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1176CC0-5EAD-0046-B104-4954DFB6542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47794" y="6147080"/>
            <a:ext cx="151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9801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-01 Haupttitle zweizeilig,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E850CC56-ECF1-E549-A181-2C0D43A431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0BB403-C644-3F4C-85E5-593EA4B11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01200" y="2054267"/>
            <a:ext cx="8266913" cy="1455695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GB" err="1"/>
              <a:t>Titel</a:t>
            </a:r>
            <a:r>
              <a:rPr lang="en-GB"/>
              <a:t> Design 01</a:t>
            </a:r>
            <a:br>
              <a:rPr lang="en-GB"/>
            </a:br>
            <a:r>
              <a:rPr lang="en-GB" err="1"/>
              <a:t>zweizeilig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DA90B3-CFF4-7A42-8859-F2218C04455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301199" y="3602038"/>
            <a:ext cx="8266913" cy="461665"/>
          </a:xfrm>
        </p:spPr>
        <p:txBody>
          <a:bodyPr>
            <a:sp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de-CH"/>
              <a:t>Datum </a:t>
            </a:r>
            <a:r>
              <a:rPr lang="en-CH"/>
              <a:t>oder Angabe nach Wunsch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1C95FB4-AC4A-264B-919C-08ADD90377E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00413" y="1632819"/>
            <a:ext cx="8267700" cy="387936"/>
          </a:xfrm>
        </p:spPr>
        <p:txBody>
          <a:bodyPr>
            <a:noAutofit/>
          </a:bodyPr>
          <a:lstStyle>
            <a:lvl1pPr marL="0" indent="0">
              <a:buNone/>
              <a:defRPr sz="2400" b="1" i="0">
                <a:solidFill>
                  <a:schemeClr val="accent1"/>
                </a:solidFill>
                <a:latin typeface="Montserrat" pitchFamily="2" charset="77"/>
              </a:defRPr>
            </a:lvl1pPr>
          </a:lstStyle>
          <a:p>
            <a:pPr lvl="0"/>
            <a:r>
              <a:rPr lang="en-CH"/>
              <a:t>Kunde, Projekt, Inhalt nach Wunsch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A6784FA-5A89-EB4E-AFB2-EF6509BB96B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47794" y="6147080"/>
            <a:ext cx="151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077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-02 Haupttitel einzeilg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F9E88D5B-C41E-A74F-81FB-4D5CAD5A0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0BB403-C644-3F4C-85E5-593EA4B11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01200" y="2054267"/>
            <a:ext cx="8266913" cy="757130"/>
          </a:xfrm>
        </p:spPr>
        <p:txBody>
          <a:bodyPr anchor="t">
            <a:noAutofit/>
          </a:bodyPr>
          <a:lstStyle>
            <a:lvl1pPr algn="l">
              <a:lnSpc>
                <a:spcPct val="90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GB" err="1"/>
              <a:t>Titel</a:t>
            </a:r>
            <a:r>
              <a:rPr lang="en-GB"/>
              <a:t> Design 02 </a:t>
            </a:r>
            <a:r>
              <a:rPr lang="en-GB" err="1"/>
              <a:t>einzeilig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DA90B3-CFF4-7A42-8859-F2218C04455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301199" y="2908793"/>
            <a:ext cx="8266913" cy="461665"/>
          </a:xfrm>
        </p:spPr>
        <p:txBody>
          <a:bodyPr>
            <a:sp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de-CH"/>
              <a:t>Datum </a:t>
            </a:r>
            <a:r>
              <a:rPr lang="en-CH"/>
              <a:t>oder Angabe nach Wunsch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1C95FB4-AC4A-264B-919C-08ADD90377E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00413" y="1632819"/>
            <a:ext cx="8267700" cy="387936"/>
          </a:xfrm>
        </p:spPr>
        <p:txBody>
          <a:bodyPr/>
          <a:lstStyle>
            <a:lvl1pPr marL="0" indent="0">
              <a:buNone/>
              <a:defRPr sz="2400" b="1" i="0">
                <a:solidFill>
                  <a:schemeClr val="accent1"/>
                </a:solidFill>
                <a:latin typeface="Montserrat" pitchFamily="2" charset="77"/>
              </a:defRPr>
            </a:lvl1pPr>
          </a:lstStyle>
          <a:p>
            <a:pPr lvl="0"/>
            <a:r>
              <a:rPr lang="en-CH"/>
              <a:t>Kunde, Projekt, Inhalt nach Wunsch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1176CC0-5EAD-0046-B104-4954DFB6542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047794" y="6147080"/>
            <a:ext cx="151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5782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-02 Haupttitle zweizeilig,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D706626A-F321-494F-8B42-96C17A52EA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0BB403-C644-3F4C-85E5-593EA4B11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01200" y="2054267"/>
            <a:ext cx="8266913" cy="1455695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GB" err="1"/>
              <a:t>Titel</a:t>
            </a:r>
            <a:r>
              <a:rPr lang="en-GB"/>
              <a:t> Design 02</a:t>
            </a:r>
            <a:br>
              <a:rPr lang="en-GB"/>
            </a:br>
            <a:r>
              <a:rPr lang="en-GB" err="1"/>
              <a:t>zweizeilig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DA90B3-CFF4-7A42-8859-F2218C04455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301199" y="3602038"/>
            <a:ext cx="8266913" cy="461665"/>
          </a:xfrm>
        </p:spPr>
        <p:txBody>
          <a:bodyPr>
            <a:sp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de-CH"/>
              <a:t>Datum </a:t>
            </a:r>
            <a:r>
              <a:rPr lang="en-CH"/>
              <a:t>oder Angabe nach Wunsch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1C95FB4-AC4A-264B-919C-08ADD90377E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00413" y="1632819"/>
            <a:ext cx="8267700" cy="387936"/>
          </a:xfrm>
        </p:spPr>
        <p:txBody>
          <a:bodyPr>
            <a:noAutofit/>
          </a:bodyPr>
          <a:lstStyle>
            <a:lvl1pPr marL="0" indent="0">
              <a:buNone/>
              <a:defRPr sz="2400" b="1" i="0">
                <a:solidFill>
                  <a:schemeClr val="accent1"/>
                </a:solidFill>
                <a:latin typeface="Montserrat" pitchFamily="2" charset="77"/>
              </a:defRPr>
            </a:lvl1pPr>
          </a:lstStyle>
          <a:p>
            <a:pPr lvl="0"/>
            <a:r>
              <a:rPr lang="en-CH"/>
              <a:t>Kunde, Projekt, Inhalt nach Wunsch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A6784FA-5A89-EB4E-AFB2-EF6509BB96B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047794" y="6147080"/>
            <a:ext cx="151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2096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 Inhaltsverzeichnis,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728B0-035C-FA45-94EA-AFED3E01A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6800" y="856800"/>
            <a:ext cx="9132757" cy="464423"/>
          </a:xfrm>
        </p:spPr>
        <p:txBody>
          <a:bodyPr anchor="t">
            <a:spAutoFit/>
          </a:bodyPr>
          <a:lstStyle>
            <a:lvl1pPr>
              <a:defRPr sz="3000"/>
            </a:lvl1pPr>
          </a:lstStyle>
          <a:p>
            <a:r>
              <a:rPr lang="en-GB" err="1"/>
              <a:t>Inhaltsverzeichnis</a:t>
            </a:r>
            <a:r>
              <a:rPr lang="en-GB"/>
              <a:t> od. Agenda etc.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E6806-EBF6-AD48-BFA2-43F27A2EB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2000" y="1983600"/>
            <a:ext cx="10145713" cy="4252822"/>
          </a:xfrm>
        </p:spPr>
        <p:txBody>
          <a:bodyPr>
            <a:normAutofit/>
          </a:bodyPr>
          <a:lstStyle>
            <a:lvl1pPr marL="277812" indent="-457200">
              <a:lnSpc>
                <a:spcPct val="150000"/>
              </a:lnSpc>
              <a:buFont typeface="+mj-lt"/>
              <a:buAutoNum type="arabicPeriod"/>
              <a:defRPr sz="2400"/>
            </a:lvl1pPr>
          </a:lstStyle>
          <a:p>
            <a:pPr lvl="0"/>
            <a:r>
              <a:rPr lang="en-GB"/>
              <a:t>Click to edit Master text style</a:t>
            </a:r>
          </a:p>
          <a:p>
            <a:pPr lvl="0"/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C882A2C-8AB4-D545-B32A-E5F96BD8660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800" y="583200"/>
            <a:ext cx="9132757" cy="276999"/>
          </a:xfrm>
        </p:spPr>
        <p:txBody>
          <a:bodyPr>
            <a:spAutoFit/>
          </a:bodyPr>
          <a:lstStyle>
            <a:lvl1pPr marL="0" indent="0">
              <a:buNone/>
              <a:defRPr sz="1200" b="1" i="0">
                <a:solidFill>
                  <a:schemeClr val="accent1"/>
                </a:solidFill>
                <a:latin typeface="Montserrat" pitchFamily="2" charset="77"/>
              </a:defRPr>
            </a:lvl1pPr>
          </a:lstStyle>
          <a:p>
            <a:pPr lvl="0"/>
            <a:r>
              <a:rPr lang="en-CH"/>
              <a:t>Präsentation xy</a:t>
            </a:r>
          </a:p>
        </p:txBody>
      </p:sp>
    </p:spTree>
    <p:extLst>
      <p:ext uri="{BB962C8B-B14F-4D97-AF65-F5344CB8AC3E}">
        <p14:creationId xmlns:p14="http://schemas.microsoft.com/office/powerpoint/2010/main" val="207484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 Zwischentitel,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99116B6-8A0C-AB40-92A5-1FDEBFC5056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E8EBEE"/>
              </a:gs>
              <a:gs pos="100000">
                <a:srgbClr val="FAFCFF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" name="Right Triangle 7">
            <a:extLst>
              <a:ext uri="{FF2B5EF4-FFF2-40B4-BE49-F238E27FC236}">
                <a16:creationId xmlns:a16="http://schemas.microsoft.com/office/drawing/2014/main" id="{2E1E9066-2BF2-9840-960D-F13E4E2BC8CF}"/>
              </a:ext>
            </a:extLst>
          </p:cNvPr>
          <p:cNvSpPr/>
          <p:nvPr userDrawn="1"/>
        </p:nvSpPr>
        <p:spPr>
          <a:xfrm flipV="1">
            <a:off x="0" y="0"/>
            <a:ext cx="4648200" cy="6858000"/>
          </a:xfrm>
          <a:prstGeom prst="rtTriangle">
            <a:avLst/>
          </a:prstGeom>
          <a:gradFill>
            <a:gsLst>
              <a:gs pos="0">
                <a:srgbClr val="FDFEFF">
                  <a:alpha val="74000"/>
                </a:srgbClr>
              </a:gs>
              <a:gs pos="100000">
                <a:srgbClr val="EAF0F7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3B01B1-5FEA-E645-A192-05790FC663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2000" y="1983600"/>
            <a:ext cx="4559700" cy="4253688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4200"/>
            </a:lvl1pPr>
          </a:lstStyle>
          <a:p>
            <a:r>
              <a:rPr lang="en-GB" err="1"/>
              <a:t>Zwischentitel</a:t>
            </a:r>
            <a:br>
              <a:rPr lang="en-GB"/>
            </a:br>
            <a:br>
              <a:rPr lang="en-GB"/>
            </a:b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17CD5-7578-E84E-B054-167A9D71917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22000" y="1641968"/>
            <a:ext cx="4559700" cy="369332"/>
          </a:xfrm>
        </p:spPr>
        <p:txBody>
          <a:bodyPr>
            <a:spAutoFit/>
          </a:bodyPr>
          <a:lstStyle>
            <a:lvl1pPr marL="0" indent="0">
              <a:buNone/>
              <a:defRPr sz="1800" b="1" i="0">
                <a:solidFill>
                  <a:schemeClr val="accent1"/>
                </a:solidFill>
                <a:latin typeface="Montserrat" pitchFamily="2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01 </a:t>
            </a:r>
            <a:r>
              <a:rPr lang="en-GB" err="1"/>
              <a:t>oder</a:t>
            </a:r>
            <a:r>
              <a:rPr lang="en-GB"/>
              <a:t> </a:t>
            </a:r>
            <a:r>
              <a:rPr lang="en-GB" err="1"/>
              <a:t>Präsentation</a:t>
            </a:r>
            <a:r>
              <a:rPr lang="en-GB"/>
              <a:t> XY etc.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19EE68B-A35C-B541-A5B2-696EBC99DBA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188200" y="0"/>
            <a:ext cx="50038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CH"/>
              <a:t>Platz für ein Bild</a:t>
            </a:r>
          </a:p>
          <a:p>
            <a:r>
              <a:rPr lang="de-CH"/>
              <a:t>Muss nicht die ganze Höhe ausfüllen, sollte aber nicht breiter sein als der hier angegebene Bereich. 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7912408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 Zitat linksbündig,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37A2FF4-207B-E448-8211-5CC7D5FE8C3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E8EBEE"/>
              </a:gs>
              <a:gs pos="100000">
                <a:srgbClr val="FAFCFF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1DF5E1A6-856A-654B-A102-63B8FF40DF4D}"/>
              </a:ext>
            </a:extLst>
          </p:cNvPr>
          <p:cNvSpPr/>
          <p:nvPr userDrawn="1"/>
        </p:nvSpPr>
        <p:spPr>
          <a:xfrm flipV="1">
            <a:off x="0" y="0"/>
            <a:ext cx="4648200" cy="6858000"/>
          </a:xfrm>
          <a:prstGeom prst="rtTriangle">
            <a:avLst/>
          </a:prstGeom>
          <a:gradFill>
            <a:gsLst>
              <a:gs pos="0">
                <a:srgbClr val="FDFEFF">
                  <a:alpha val="74000"/>
                </a:srgbClr>
              </a:gs>
              <a:gs pos="100000">
                <a:srgbClr val="EAF0F7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F6B7564-031E-264F-89CA-3A6AA4E24D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1999" y="1729900"/>
            <a:ext cx="8310963" cy="3323987"/>
          </a:xfrm>
        </p:spPr>
        <p:txBody>
          <a:bodyPr wrap="square" anchor="t">
            <a:noAutofit/>
          </a:bodyPr>
          <a:lstStyle>
            <a:lvl1pPr>
              <a:lnSpc>
                <a:spcPct val="100000"/>
              </a:lnSpc>
              <a:defRPr sz="420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r>
              <a:rPr lang="en-GB"/>
              <a:t>Platz </a:t>
            </a:r>
            <a:r>
              <a:rPr lang="en-GB" err="1"/>
              <a:t>für</a:t>
            </a:r>
            <a:r>
              <a:rPr lang="en-GB"/>
              <a:t> </a:t>
            </a:r>
            <a:r>
              <a:rPr lang="en-GB" err="1"/>
              <a:t>ein</a:t>
            </a:r>
            <a:r>
              <a:rPr lang="en-GB"/>
              <a:t> </a:t>
            </a:r>
            <a:r>
              <a:rPr lang="en-GB" err="1"/>
              <a:t>längeres</a:t>
            </a:r>
            <a:r>
              <a:rPr lang="en-GB"/>
              <a:t> </a:t>
            </a:r>
            <a:r>
              <a:rPr lang="en-GB" err="1"/>
              <a:t>Zitat</a:t>
            </a:r>
            <a:r>
              <a:rPr lang="en-GB"/>
              <a:t>. </a:t>
            </a:r>
            <a:br>
              <a:rPr lang="en-GB"/>
            </a:br>
            <a:r>
              <a:rPr lang="en-GB" err="1"/>
              <a:t>Textlayout</a:t>
            </a:r>
            <a:r>
              <a:rPr lang="en-GB"/>
              <a:t> </a:t>
            </a:r>
            <a:r>
              <a:rPr lang="en-GB" err="1"/>
              <a:t>linksbündig</a:t>
            </a:r>
            <a:r>
              <a:rPr lang="en-GB"/>
              <a:t>.</a:t>
            </a:r>
            <a:br>
              <a:rPr lang="en-GB"/>
            </a:br>
            <a:r>
              <a:rPr lang="en-GB"/>
              <a:t>Es hat Platz </a:t>
            </a:r>
            <a:r>
              <a:rPr lang="en-GB" err="1"/>
              <a:t>für</a:t>
            </a:r>
            <a:r>
              <a:rPr lang="en-GB"/>
              <a:t> 5 </a:t>
            </a:r>
            <a:r>
              <a:rPr lang="en-GB" err="1"/>
              <a:t>Zeilen</a:t>
            </a:r>
            <a:r>
              <a:rPr lang="en-GB"/>
              <a:t>.</a:t>
            </a:r>
            <a:endParaRPr lang="en-CH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B67EA277-3A7D-7041-93FA-3F2BAE64BCB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22000" y="5457825"/>
            <a:ext cx="8310962" cy="477598"/>
          </a:xfrm>
        </p:spPr>
        <p:txBody>
          <a:bodyPr/>
          <a:lstStyle>
            <a:lvl1pPr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CH"/>
              <a:t>– Quellenangabe des Zitats</a:t>
            </a:r>
          </a:p>
          <a:p>
            <a:pPr lvl="0"/>
            <a:endParaRPr lang="en-CH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EACB2F4-93F6-954B-81E5-54CE2004EB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7375" y="890496"/>
            <a:ext cx="4953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1976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 Zitat zentriert,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5CBD015-C6D0-C24D-AEBB-5696C7C009E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E8EBEE"/>
              </a:gs>
              <a:gs pos="100000">
                <a:srgbClr val="FAFCFF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395ED868-1FD1-0D45-9072-8127614538F8}"/>
              </a:ext>
            </a:extLst>
          </p:cNvPr>
          <p:cNvSpPr/>
          <p:nvPr userDrawn="1"/>
        </p:nvSpPr>
        <p:spPr>
          <a:xfrm flipV="1">
            <a:off x="0" y="0"/>
            <a:ext cx="4648200" cy="6858000"/>
          </a:xfrm>
          <a:prstGeom prst="rtTriangle">
            <a:avLst/>
          </a:prstGeom>
          <a:gradFill>
            <a:gsLst>
              <a:gs pos="0">
                <a:srgbClr val="FDFEFF">
                  <a:alpha val="74000"/>
                </a:srgbClr>
              </a:gs>
              <a:gs pos="100000">
                <a:srgbClr val="EAF0F7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F6B7564-031E-264F-89CA-3A6AA4E24D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40519" y="1729900"/>
            <a:ext cx="8310963" cy="2031325"/>
          </a:xfrm>
        </p:spPr>
        <p:txBody>
          <a:bodyPr wrap="square" anchor="b">
            <a:spAutoFit/>
          </a:bodyPr>
          <a:lstStyle>
            <a:lvl1pPr algn="ctr">
              <a:lnSpc>
                <a:spcPct val="100000"/>
              </a:lnSpc>
              <a:defRPr sz="4200" b="1" i="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r>
              <a:rPr lang="en-GB"/>
              <a:t>Platz </a:t>
            </a:r>
            <a:r>
              <a:rPr lang="en-GB" err="1"/>
              <a:t>für</a:t>
            </a:r>
            <a:r>
              <a:rPr lang="en-GB"/>
              <a:t> </a:t>
            </a:r>
            <a:r>
              <a:rPr lang="en-GB" err="1"/>
              <a:t>ein</a:t>
            </a:r>
            <a:r>
              <a:rPr lang="en-GB"/>
              <a:t> </a:t>
            </a:r>
            <a:r>
              <a:rPr lang="en-GB" err="1"/>
              <a:t>kürzeres</a:t>
            </a:r>
            <a:r>
              <a:rPr lang="en-GB"/>
              <a:t> </a:t>
            </a:r>
            <a:r>
              <a:rPr lang="en-GB" err="1"/>
              <a:t>Zitat</a:t>
            </a:r>
            <a:r>
              <a:rPr lang="en-GB"/>
              <a:t>. Die </a:t>
            </a:r>
            <a:r>
              <a:rPr lang="en-GB" err="1"/>
              <a:t>Textausrichtung</a:t>
            </a:r>
            <a:r>
              <a:rPr lang="en-GB"/>
              <a:t> </a:t>
            </a:r>
            <a:r>
              <a:rPr lang="en-GB" err="1"/>
              <a:t>ist</a:t>
            </a:r>
            <a:r>
              <a:rPr lang="en-GB"/>
              <a:t> </a:t>
            </a:r>
            <a:r>
              <a:rPr lang="en-GB" err="1"/>
              <a:t>zentriert</a:t>
            </a:r>
            <a:r>
              <a:rPr lang="en-GB"/>
              <a:t>. </a:t>
            </a:r>
            <a:endParaRPr lang="en-CH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B67EA277-3A7D-7041-93FA-3F2BAE64BCB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59169" y="4110282"/>
            <a:ext cx="8310962" cy="477598"/>
          </a:xfrm>
        </p:spPr>
        <p:txBody>
          <a:bodyPr/>
          <a:lstStyle>
            <a:lvl1pPr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CH"/>
              <a:t>– Quellenangabe des Zitats</a:t>
            </a:r>
          </a:p>
          <a:p>
            <a:pPr lvl="0"/>
            <a:endParaRPr lang="en-CH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7070365E-A713-5C46-917C-C460953D69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2000" y="890496"/>
            <a:ext cx="4953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3099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 Wenig Text,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2EA5FDF-89D3-9848-8925-69B6C237159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E8EBEE"/>
              </a:gs>
              <a:gs pos="100000">
                <a:srgbClr val="FAFCFF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10" name="Picture 9" descr="A picture containing envelope&#10;&#10;Description automatically generated">
            <a:extLst>
              <a:ext uri="{FF2B5EF4-FFF2-40B4-BE49-F238E27FC236}">
                <a16:creationId xmlns:a16="http://schemas.microsoft.com/office/drawing/2014/main" id="{AB8E4C74-152A-A447-9E09-0DEBDE3925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88200" y="0"/>
            <a:ext cx="5003800" cy="6858000"/>
          </a:xfrm>
          <a:prstGeom prst="rect">
            <a:avLst/>
          </a:prstGeom>
        </p:spPr>
      </p:pic>
      <p:sp>
        <p:nvSpPr>
          <p:cNvPr id="9" name="Right Triangle 8">
            <a:extLst>
              <a:ext uri="{FF2B5EF4-FFF2-40B4-BE49-F238E27FC236}">
                <a16:creationId xmlns:a16="http://schemas.microsoft.com/office/drawing/2014/main" id="{7AE7A1FC-D533-354F-B266-6AF476204A64}"/>
              </a:ext>
            </a:extLst>
          </p:cNvPr>
          <p:cNvSpPr/>
          <p:nvPr userDrawn="1"/>
        </p:nvSpPr>
        <p:spPr>
          <a:xfrm flipV="1">
            <a:off x="0" y="0"/>
            <a:ext cx="4648200" cy="6858000"/>
          </a:xfrm>
          <a:prstGeom prst="rtTriangle">
            <a:avLst/>
          </a:prstGeom>
          <a:gradFill>
            <a:gsLst>
              <a:gs pos="0">
                <a:srgbClr val="FDFEFF">
                  <a:alpha val="74000"/>
                </a:srgbClr>
              </a:gs>
              <a:gs pos="100000">
                <a:srgbClr val="EAF0F7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17CD5-7578-E84E-B054-167A9D71917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22000" y="1395080"/>
            <a:ext cx="5410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200" b="1" i="0">
                <a:solidFill>
                  <a:schemeClr val="accent1"/>
                </a:solidFill>
                <a:latin typeface="Montserrat" pitchFamily="2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01 </a:t>
            </a:r>
            <a:r>
              <a:rPr lang="en-GB" err="1"/>
              <a:t>oder</a:t>
            </a:r>
            <a:r>
              <a:rPr lang="en-GB"/>
              <a:t> </a:t>
            </a:r>
            <a:r>
              <a:rPr lang="en-GB" err="1"/>
              <a:t>Präsentation</a:t>
            </a:r>
            <a:r>
              <a:rPr lang="en-GB"/>
              <a:t> XY etc.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B80E8E71-6D25-1E4F-9345-7083D0EF76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2000" y="1740027"/>
            <a:ext cx="5410200" cy="553998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3000"/>
            </a:lvl1pPr>
          </a:lstStyle>
          <a:p>
            <a:r>
              <a:rPr lang="en-GB" err="1"/>
              <a:t>Titel</a:t>
            </a:r>
            <a:r>
              <a:rPr lang="en-GB"/>
              <a:t> </a:t>
            </a:r>
            <a:endParaRPr lang="en-CH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30D26E4-0081-5441-AECA-6F3D6BF8368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22400" y="2458799"/>
            <a:ext cx="5410800" cy="3776400"/>
          </a:xfrm>
        </p:spPr>
        <p:txBody>
          <a:bodyPr/>
          <a:lstStyle>
            <a:lvl1pPr>
              <a:buNone/>
              <a:defRPr sz="1800"/>
            </a:lvl1pPr>
          </a:lstStyle>
          <a:p>
            <a:pPr lvl="0"/>
            <a:r>
              <a:rPr lang="en-CH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1901561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 Text zweispaltig,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01B9A-DAA8-4C4F-BB00-327551529E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375" y="856380"/>
            <a:ext cx="5078449" cy="1015663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3000"/>
            </a:lvl1pPr>
          </a:lstStyle>
          <a:p>
            <a:r>
              <a:rPr lang="en-GB" err="1"/>
              <a:t>Titel</a:t>
            </a:r>
            <a:r>
              <a:rPr lang="en-GB"/>
              <a:t> </a:t>
            </a:r>
            <a:br>
              <a:rPr lang="en-GB"/>
            </a:br>
            <a:r>
              <a:rPr lang="en-GB" err="1"/>
              <a:t>Zweizeilig</a:t>
            </a:r>
            <a:endParaRPr lang="en-CH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A1E8B9B-6100-1E40-80EC-26F12BC741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7375" y="584200"/>
            <a:ext cx="5078449" cy="276999"/>
          </a:xfrm>
        </p:spPr>
        <p:txBody>
          <a:bodyPr wrap="square" anchor="t">
            <a:spAutoFit/>
          </a:bodyPr>
          <a:lstStyle>
            <a:lvl1pPr marL="0" indent="0">
              <a:buNone/>
              <a:defRPr sz="1200" b="1" i="0">
                <a:solidFill>
                  <a:schemeClr val="accent1"/>
                </a:solidFill>
                <a:latin typeface="Montserrat" pitchFamily="2" charset="77"/>
              </a:defRPr>
            </a:lvl1pPr>
          </a:lstStyle>
          <a:p>
            <a:pPr lvl="0"/>
            <a:r>
              <a:rPr lang="en-CH"/>
              <a:t>Spitzmarke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295F760E-E269-1146-8423-8AC7DA1562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066924"/>
            <a:ext cx="5079600" cy="4170363"/>
          </a:xfrm>
        </p:spPr>
        <p:txBody>
          <a:bodyPr/>
          <a:lstStyle>
            <a:lvl1pPr>
              <a:lnSpc>
                <a:spcPts val="2400"/>
              </a:lnSpc>
              <a:spcBef>
                <a:spcPts val="0"/>
              </a:spcBef>
              <a:buNone/>
              <a:defRPr/>
            </a:lvl1pPr>
          </a:lstStyle>
          <a:p>
            <a:pPr lvl="0"/>
            <a:r>
              <a:rPr lang="en-CH"/>
              <a:t>Text 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018C17FA-14DA-B54C-A2BC-191DA921D78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88513" y="2066925"/>
            <a:ext cx="5079600" cy="4170363"/>
          </a:xfrm>
        </p:spPr>
        <p:txBody>
          <a:bodyPr/>
          <a:lstStyle>
            <a:lvl1pPr>
              <a:lnSpc>
                <a:spcPts val="2400"/>
              </a:lnSpc>
              <a:spcBef>
                <a:spcPts val="0"/>
              </a:spcBef>
              <a:buNone/>
              <a:defRPr/>
            </a:lvl1pPr>
          </a:lstStyle>
          <a:p>
            <a:pPr lvl="0"/>
            <a:r>
              <a:rPr lang="en-CH"/>
              <a:t>Text </a:t>
            </a:r>
          </a:p>
        </p:txBody>
      </p:sp>
    </p:spTree>
    <p:extLst>
      <p:ext uri="{BB962C8B-B14F-4D97-AF65-F5344CB8AC3E}">
        <p14:creationId xmlns:p14="http://schemas.microsoft.com/office/powerpoint/2010/main" val="1088179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-01 Haupttitle zweizeilig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a light&#10;&#10;Description automatically generated with low confidence">
            <a:extLst>
              <a:ext uri="{FF2B5EF4-FFF2-40B4-BE49-F238E27FC236}">
                <a16:creationId xmlns:a16="http://schemas.microsoft.com/office/drawing/2014/main" id="{93CF02FE-D1C8-3D41-8555-7ED070DD3C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0BB403-C644-3F4C-85E5-593EA4B11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01200" y="2054267"/>
            <a:ext cx="8266913" cy="1455695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GB" err="1"/>
              <a:t>Titel</a:t>
            </a:r>
            <a:r>
              <a:rPr lang="en-GB"/>
              <a:t> Design 01</a:t>
            </a:r>
            <a:br>
              <a:rPr lang="en-GB"/>
            </a:br>
            <a:r>
              <a:rPr lang="en-GB" err="1"/>
              <a:t>zweizeilig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DA90B3-CFF4-7A42-8859-F2218C04455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301199" y="3602038"/>
            <a:ext cx="8266913" cy="461665"/>
          </a:xfrm>
        </p:spPr>
        <p:txBody>
          <a:bodyPr>
            <a:sp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de-CH"/>
              <a:t>Datum </a:t>
            </a:r>
            <a:r>
              <a:rPr lang="en-CH"/>
              <a:t>oder Angabe nach Wunsch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F22B548-AD21-0D4F-A314-96CED33C67A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61046" y="6147080"/>
            <a:ext cx="1507067" cy="304800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1C95FB4-AC4A-264B-919C-08ADD90377E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00413" y="1632819"/>
            <a:ext cx="8267700" cy="387936"/>
          </a:xfrm>
        </p:spPr>
        <p:txBody>
          <a:bodyPr>
            <a:noAutofit/>
          </a:bodyPr>
          <a:lstStyle>
            <a:lvl1pPr marL="0" indent="0">
              <a:buNone/>
              <a:defRPr sz="2400" b="1" i="0">
                <a:solidFill>
                  <a:schemeClr val="tx1">
                    <a:alpha val="70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en-CH"/>
              <a:t>Kunde, Projekt, Inhalt nach Wunsch</a:t>
            </a:r>
          </a:p>
        </p:txBody>
      </p:sp>
    </p:spTree>
    <p:extLst>
      <p:ext uri="{BB962C8B-B14F-4D97-AF65-F5344CB8AC3E}">
        <p14:creationId xmlns:p14="http://schemas.microsoft.com/office/powerpoint/2010/main" val="22337154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 Text einspaltig,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01B9A-DAA8-4C4F-BB00-327551529E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375" y="856380"/>
            <a:ext cx="9145587" cy="1015663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3000"/>
            </a:lvl1pPr>
          </a:lstStyle>
          <a:p>
            <a:r>
              <a:rPr lang="en-GB" err="1"/>
              <a:t>Titel</a:t>
            </a:r>
            <a:r>
              <a:rPr lang="en-GB"/>
              <a:t> </a:t>
            </a:r>
            <a:br>
              <a:rPr lang="en-GB"/>
            </a:br>
            <a:r>
              <a:rPr lang="en-GB" err="1"/>
              <a:t>Zweizeilig</a:t>
            </a:r>
            <a:endParaRPr lang="en-CH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A1E8B9B-6100-1E40-80EC-26F12BC741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7375" y="584200"/>
            <a:ext cx="9145586" cy="276999"/>
          </a:xfrm>
        </p:spPr>
        <p:txBody>
          <a:bodyPr wrap="square" anchor="t">
            <a:spAutoFit/>
          </a:bodyPr>
          <a:lstStyle>
            <a:lvl1pPr marL="0" indent="0">
              <a:buNone/>
              <a:defRPr sz="1200" b="1" i="0">
                <a:solidFill>
                  <a:schemeClr val="accent1"/>
                </a:solidFill>
                <a:latin typeface="Montserrat" pitchFamily="2" charset="77"/>
              </a:defRPr>
            </a:lvl1pPr>
          </a:lstStyle>
          <a:p>
            <a:pPr lvl="0"/>
            <a:r>
              <a:rPr lang="en-CH"/>
              <a:t>Spitzmarke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F946F2-A57C-C741-B920-617A820A9EE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7375" y="2066924"/>
            <a:ext cx="9145588" cy="4170363"/>
          </a:xfrm>
        </p:spPr>
        <p:txBody>
          <a:bodyPr/>
          <a:lstStyle>
            <a:lvl1pPr>
              <a:lnSpc>
                <a:spcPts val="2400"/>
              </a:lnSpc>
              <a:spcBef>
                <a:spcPts val="0"/>
              </a:spcBef>
              <a:buNone/>
              <a:defRPr/>
            </a:lvl1pPr>
          </a:lstStyle>
          <a:p>
            <a:pPr lvl="0"/>
            <a:r>
              <a:rPr lang="en-CH"/>
              <a:t>Text </a:t>
            </a:r>
          </a:p>
        </p:txBody>
      </p:sp>
    </p:spTree>
    <p:extLst>
      <p:ext uri="{BB962C8B-B14F-4D97-AF65-F5344CB8AC3E}">
        <p14:creationId xmlns:p14="http://schemas.microsoft.com/office/powerpoint/2010/main" val="16847073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 Text links, Bild rechts,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01B9A-DAA8-4C4F-BB00-327551529E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376" y="856380"/>
            <a:ext cx="5067298" cy="1015663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3000"/>
            </a:lvl1pPr>
          </a:lstStyle>
          <a:p>
            <a:r>
              <a:rPr lang="en-GB" err="1"/>
              <a:t>Titel</a:t>
            </a:r>
            <a:r>
              <a:rPr lang="en-GB"/>
              <a:t> </a:t>
            </a:r>
            <a:br>
              <a:rPr lang="en-GB"/>
            </a:br>
            <a:endParaRPr lang="en-CH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A1E8B9B-6100-1E40-80EC-26F12BC741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7375" y="584200"/>
            <a:ext cx="5067298" cy="276999"/>
          </a:xfrm>
        </p:spPr>
        <p:txBody>
          <a:bodyPr wrap="square" anchor="t">
            <a:spAutoFit/>
          </a:bodyPr>
          <a:lstStyle>
            <a:lvl1pPr marL="0" indent="0">
              <a:buNone/>
              <a:defRPr sz="1200" b="1" i="0">
                <a:solidFill>
                  <a:schemeClr val="accent1"/>
                </a:solidFill>
                <a:latin typeface="Montserrat" pitchFamily="2" charset="77"/>
              </a:defRPr>
            </a:lvl1pPr>
          </a:lstStyle>
          <a:p>
            <a:pPr lvl="0"/>
            <a:r>
              <a:rPr lang="en-CH"/>
              <a:t>Spitzmarke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9EE593A2-EA13-8345-B96D-088DC3805CD9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096000" y="0"/>
            <a:ext cx="6096000" cy="685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CH"/>
              <a:t>Platz für ein Bild</a:t>
            </a:r>
            <a:br>
              <a:rPr lang="en-CH"/>
            </a:br>
            <a:r>
              <a:rPr lang="de-CH"/>
              <a:t>Muss nicht die ganze Höhe ausfüllen, sollte aber nicht breiter sein als der hier angegebene Bereich. </a:t>
            </a:r>
            <a:endParaRPr lang="en-CH"/>
          </a:p>
          <a:p>
            <a:endParaRPr lang="en-CH"/>
          </a:p>
          <a:p>
            <a:endParaRPr lang="en-CH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5111394-8C1F-EF4D-8F20-30F20417E18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7375" y="2066924"/>
            <a:ext cx="5068800" cy="4170363"/>
          </a:xfrm>
        </p:spPr>
        <p:txBody>
          <a:bodyPr/>
          <a:lstStyle>
            <a:lvl1pPr>
              <a:lnSpc>
                <a:spcPts val="2400"/>
              </a:lnSpc>
              <a:spcBef>
                <a:spcPts val="0"/>
              </a:spcBef>
              <a:buNone/>
              <a:defRPr/>
            </a:lvl1pPr>
          </a:lstStyle>
          <a:p>
            <a:pPr lvl="0"/>
            <a:r>
              <a:rPr lang="en-CH"/>
              <a:t>Text </a:t>
            </a:r>
          </a:p>
        </p:txBody>
      </p:sp>
    </p:spTree>
    <p:extLst>
      <p:ext uri="{BB962C8B-B14F-4D97-AF65-F5344CB8AC3E}">
        <p14:creationId xmlns:p14="http://schemas.microsoft.com/office/powerpoint/2010/main" val="33539052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 Titel oben, Bild unten,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01B9A-DAA8-4C4F-BB00-327551529E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375" y="856380"/>
            <a:ext cx="9145587" cy="553998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3000"/>
            </a:lvl1pPr>
          </a:lstStyle>
          <a:p>
            <a:r>
              <a:rPr lang="en-GB" err="1"/>
              <a:t>Titel</a:t>
            </a:r>
            <a:r>
              <a:rPr lang="en-GB"/>
              <a:t> </a:t>
            </a:r>
            <a:endParaRPr lang="en-CH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A1E8B9B-6100-1E40-80EC-26F12BC741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7375" y="584200"/>
            <a:ext cx="9145586" cy="276999"/>
          </a:xfrm>
        </p:spPr>
        <p:txBody>
          <a:bodyPr wrap="square" anchor="t">
            <a:spAutoFit/>
          </a:bodyPr>
          <a:lstStyle>
            <a:lvl1pPr marL="0" indent="0">
              <a:buNone/>
              <a:defRPr sz="1200" b="1" i="0">
                <a:solidFill>
                  <a:schemeClr val="accent1"/>
                </a:solidFill>
                <a:latin typeface="Montserrat" pitchFamily="2" charset="77"/>
              </a:defRPr>
            </a:lvl1pPr>
          </a:lstStyle>
          <a:p>
            <a:pPr lvl="0"/>
            <a:r>
              <a:rPr lang="en-CH"/>
              <a:t>Spitzmarke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AB9E4C6-8BB1-F549-B7C2-3B66A8EA242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87375" y="1619250"/>
            <a:ext cx="10980738" cy="4618038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CH"/>
              <a:t>Platz für Bild, Grafik, Video, Tabelle etc.</a:t>
            </a:r>
          </a:p>
          <a:p>
            <a:pPr lvl="0"/>
            <a:r>
              <a:rPr lang="en-CH"/>
              <a:t>Der Inhalt muss nicht den gesamten Bereich ausfüllen. Sollte aber nicht höher sein als der hier angegebene Bereich. </a:t>
            </a:r>
          </a:p>
          <a:p>
            <a:pPr lvl="0"/>
            <a:r>
              <a:rPr lang="en-CH"/>
              <a:t>Der Beriech kann auch aufgeteilt werden um mehrere Bilder etc. zu platzieren.</a:t>
            </a:r>
          </a:p>
          <a:p>
            <a:pPr lvl="0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979701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 Spitzmarke oben, Bild unten,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A1E8B9B-6100-1E40-80EC-26F12BC741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7375" y="584200"/>
            <a:ext cx="9145586" cy="276999"/>
          </a:xfrm>
        </p:spPr>
        <p:txBody>
          <a:bodyPr wrap="square" anchor="t">
            <a:spAutoFit/>
          </a:bodyPr>
          <a:lstStyle>
            <a:lvl1pPr marL="0" indent="0">
              <a:buNone/>
              <a:defRPr sz="1200" b="1" i="0">
                <a:solidFill>
                  <a:schemeClr val="accent1"/>
                </a:solidFill>
                <a:latin typeface="Montserrat" pitchFamily="2" charset="77"/>
              </a:defRPr>
            </a:lvl1pPr>
          </a:lstStyle>
          <a:p>
            <a:pPr lvl="0"/>
            <a:r>
              <a:rPr lang="en-CH"/>
              <a:t>Spitzmarke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3D407D-A9F6-C940-811D-FD5A43FD26D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87375" y="861199"/>
            <a:ext cx="10980738" cy="5376089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CH"/>
              <a:t>Kein Text. Platz für Bild, Grafik, Video, Tabelle etc.</a:t>
            </a:r>
          </a:p>
          <a:p>
            <a:pPr lvl="0"/>
            <a:r>
              <a:rPr lang="en-CH"/>
              <a:t>Der Inhalt muss nicht den gesamten Bereich ausfüllen. Sollte aber nicht höher sein als der hier angegebene Bereich. </a:t>
            </a:r>
          </a:p>
          <a:p>
            <a:pPr lvl="0"/>
            <a:r>
              <a:rPr lang="en-CH"/>
              <a:t>Der Beriech kann auch aufgeteilt werden um mehrere Bilder etc. zu platzieren.</a:t>
            </a:r>
          </a:p>
        </p:txBody>
      </p:sp>
    </p:spTree>
    <p:extLst>
      <p:ext uri="{BB962C8B-B14F-4D97-AF65-F5344CB8AC3E}">
        <p14:creationId xmlns:p14="http://schemas.microsoft.com/office/powerpoint/2010/main" val="20798879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 Bild,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F6A8B1-49F1-FE49-B160-7E1A8A928B3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CH"/>
              <a:t>Kein Text nur Bild, Grafik, Video, Tabelle etc.</a:t>
            </a:r>
          </a:p>
          <a:p>
            <a:pPr lvl="0"/>
            <a:r>
              <a:rPr lang="en-CH"/>
              <a:t>Der Inhalt muss nicht den gesamten Bereich ausfüllen. Höhe und Breite dürfen nach Wunsch angepasst werden.</a:t>
            </a:r>
          </a:p>
        </p:txBody>
      </p:sp>
    </p:spTree>
    <p:extLst>
      <p:ext uri="{BB962C8B-B14F-4D97-AF65-F5344CB8AC3E}">
        <p14:creationId xmlns:p14="http://schemas.microsoft.com/office/powerpoint/2010/main" val="100166261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 Schlussfolie,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45F85E3-52C1-2040-8A6B-CA50F3CBD2A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E8EBEE"/>
              </a:gs>
              <a:gs pos="100000">
                <a:srgbClr val="FAFCFF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" name="Right Triangle 7">
            <a:extLst>
              <a:ext uri="{FF2B5EF4-FFF2-40B4-BE49-F238E27FC236}">
                <a16:creationId xmlns:a16="http://schemas.microsoft.com/office/drawing/2014/main" id="{79E23C45-28EE-F247-B410-F235B1C20331}"/>
              </a:ext>
            </a:extLst>
          </p:cNvPr>
          <p:cNvSpPr/>
          <p:nvPr userDrawn="1"/>
        </p:nvSpPr>
        <p:spPr>
          <a:xfrm flipV="1">
            <a:off x="0" y="0"/>
            <a:ext cx="4648200" cy="6858000"/>
          </a:xfrm>
          <a:prstGeom prst="rtTriangle">
            <a:avLst/>
          </a:prstGeom>
          <a:gradFill>
            <a:gsLst>
              <a:gs pos="0">
                <a:srgbClr val="FDFEFF">
                  <a:alpha val="74000"/>
                </a:srgbClr>
              </a:gs>
              <a:gs pos="100000">
                <a:srgbClr val="EAF0F7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3B01B1-5FEA-E645-A192-05790FC663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2000" y="1260000"/>
            <a:ext cx="4559700" cy="738664"/>
          </a:xfrm>
        </p:spPr>
        <p:txBody>
          <a:bodyPr anchor="t">
            <a:spAutoFit/>
          </a:bodyPr>
          <a:lstStyle>
            <a:lvl1pPr>
              <a:lnSpc>
                <a:spcPct val="100000"/>
              </a:lnSpc>
              <a:defRPr sz="4200"/>
            </a:lvl1pPr>
          </a:lstStyle>
          <a:p>
            <a:r>
              <a:rPr lang="en-GB" err="1"/>
              <a:t>Vielen</a:t>
            </a:r>
            <a:r>
              <a:rPr lang="en-GB"/>
              <a:t> Dank.</a:t>
            </a:r>
            <a:endParaRPr lang="en-CH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A915CFE-6B01-344F-B3A3-58F4BE112806}"/>
              </a:ext>
            </a:extLst>
          </p:cNvPr>
          <p:cNvSpPr txBox="1"/>
          <p:nvPr userDrawn="1"/>
        </p:nvSpPr>
        <p:spPr>
          <a:xfrm>
            <a:off x="1422000" y="5894388"/>
            <a:ext cx="21411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500" b="0" i="0">
                <a:solidFill>
                  <a:schemeClr val="accent1"/>
                </a:solidFill>
                <a:latin typeface="Montserrat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www.ubique.ch</a:t>
            </a:r>
            <a:endParaRPr lang="en-CH" sz="1500" b="0" i="0">
              <a:solidFill>
                <a:schemeClr val="accent1"/>
              </a:solidFill>
              <a:latin typeface="Montserrat" pitchFamily="2" charset="77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FAB47DA-42F3-D54A-BCE3-C0712782199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26116" y="5594472"/>
            <a:ext cx="1069200" cy="21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1811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-02 Haupttitel einzeilg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7E218408-F14F-FC4C-8628-2FC6040FFF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0BB403-C644-3F4C-85E5-593EA4B11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01200" y="2054267"/>
            <a:ext cx="8266913" cy="757130"/>
          </a:xfrm>
        </p:spPr>
        <p:txBody>
          <a:bodyPr anchor="t">
            <a:noAutofit/>
          </a:bodyPr>
          <a:lstStyle>
            <a:lvl1pPr algn="l">
              <a:lnSpc>
                <a:spcPct val="90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GB" err="1"/>
              <a:t>Titel</a:t>
            </a:r>
            <a:r>
              <a:rPr lang="en-GB"/>
              <a:t> Design 02 </a:t>
            </a:r>
            <a:r>
              <a:rPr lang="en-GB" err="1"/>
              <a:t>einzeilig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DA90B3-CFF4-7A42-8859-F2218C04455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301199" y="2908793"/>
            <a:ext cx="8266913" cy="461665"/>
          </a:xfrm>
        </p:spPr>
        <p:txBody>
          <a:bodyPr>
            <a:sp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de-CH"/>
              <a:t>Datum </a:t>
            </a:r>
            <a:r>
              <a:rPr lang="en-CH"/>
              <a:t>oder Angabe nach Wunsch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F22B548-AD21-0D4F-A314-96CED33C67A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61046" y="6147080"/>
            <a:ext cx="1507067" cy="304800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1C95FB4-AC4A-264B-919C-08ADD90377E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00413" y="1632819"/>
            <a:ext cx="8267700" cy="387936"/>
          </a:xfrm>
        </p:spPr>
        <p:txBody>
          <a:bodyPr/>
          <a:lstStyle>
            <a:lvl1pPr marL="0" indent="0">
              <a:buNone/>
              <a:defRPr sz="2400" b="1" i="0">
                <a:solidFill>
                  <a:schemeClr val="tx1">
                    <a:alpha val="70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en-CH"/>
              <a:t>Kunde, Projekt, Inhalt nach Wunsch</a:t>
            </a:r>
          </a:p>
        </p:txBody>
      </p:sp>
    </p:spTree>
    <p:extLst>
      <p:ext uri="{BB962C8B-B14F-4D97-AF65-F5344CB8AC3E}">
        <p14:creationId xmlns:p14="http://schemas.microsoft.com/office/powerpoint/2010/main" val="35490953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-02 Haupttitle zweizeilig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09A4426C-AF81-384C-9536-CE3821E5E2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0BB403-C644-3F4C-85E5-593EA4B11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01200" y="2054267"/>
            <a:ext cx="8266913" cy="1455695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GB" err="1"/>
              <a:t>Titel</a:t>
            </a:r>
            <a:r>
              <a:rPr lang="en-GB"/>
              <a:t> Design 02</a:t>
            </a:r>
            <a:br>
              <a:rPr lang="en-GB"/>
            </a:br>
            <a:r>
              <a:rPr lang="en-GB" err="1"/>
              <a:t>zweizeilig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DA90B3-CFF4-7A42-8859-F2218C04455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301199" y="3602038"/>
            <a:ext cx="8266913" cy="461665"/>
          </a:xfrm>
        </p:spPr>
        <p:txBody>
          <a:bodyPr>
            <a:sp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de-CH"/>
              <a:t>Datum </a:t>
            </a:r>
            <a:r>
              <a:rPr lang="en-CH"/>
              <a:t>oder Angabe nach Wunsch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F22B548-AD21-0D4F-A314-96CED33C67A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61046" y="6147080"/>
            <a:ext cx="1507067" cy="304800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1C95FB4-AC4A-264B-919C-08ADD90377E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00413" y="1632819"/>
            <a:ext cx="8267700" cy="387936"/>
          </a:xfrm>
        </p:spPr>
        <p:txBody>
          <a:bodyPr>
            <a:noAutofit/>
          </a:bodyPr>
          <a:lstStyle>
            <a:lvl1pPr marL="0" indent="0">
              <a:buNone/>
              <a:defRPr sz="2400" b="1" i="0">
                <a:solidFill>
                  <a:schemeClr val="tx1">
                    <a:alpha val="70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en-CH"/>
              <a:t>Kunde, Projekt, Inhalt nach Wunsch</a:t>
            </a:r>
          </a:p>
        </p:txBody>
      </p:sp>
    </p:spTree>
    <p:extLst>
      <p:ext uri="{BB962C8B-B14F-4D97-AF65-F5344CB8AC3E}">
        <p14:creationId xmlns:p14="http://schemas.microsoft.com/office/powerpoint/2010/main" val="9406832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-03 Haupttitle zweizeilig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high angle view of a city&#10;&#10;Description automatically generated with low confidence">
            <a:extLst>
              <a:ext uri="{FF2B5EF4-FFF2-40B4-BE49-F238E27FC236}">
                <a16:creationId xmlns:a16="http://schemas.microsoft.com/office/drawing/2014/main" id="{B666BAF0-EDE1-014E-956D-DDA2BC7659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56673CF-6D35-3A41-80E9-7279AAC5AC1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88825 w 12192000"/>
              <a:gd name="connsiteY2" fmla="*/ 2320925 h 6858000"/>
              <a:gd name="connsiteX3" fmla="*/ 12192000 w 12192000"/>
              <a:gd name="connsiteY3" fmla="*/ 6858000 h 6858000"/>
              <a:gd name="connsiteX4" fmla="*/ 0 w 12192000"/>
              <a:gd name="connsiteY4" fmla="*/ 6858000 h 6858000"/>
              <a:gd name="connsiteX5" fmla="*/ 0 w 12192000"/>
              <a:gd name="connsiteY5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88825 w 12192000"/>
              <a:gd name="connsiteY2" fmla="*/ 2320925 h 6858000"/>
              <a:gd name="connsiteX3" fmla="*/ 12192000 w 12192000"/>
              <a:gd name="connsiteY3" fmla="*/ 6858000 h 6858000"/>
              <a:gd name="connsiteX4" fmla="*/ 5473700 w 12192000"/>
              <a:gd name="connsiteY4" fmla="*/ 6858000 h 6858000"/>
              <a:gd name="connsiteX5" fmla="*/ 0 w 12192000"/>
              <a:gd name="connsiteY5" fmla="*/ 6858000 h 6858000"/>
              <a:gd name="connsiteX6" fmla="*/ 0 w 12192000"/>
              <a:gd name="connsiteY6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88825 w 12192000"/>
              <a:gd name="connsiteY2" fmla="*/ 2320925 h 6858000"/>
              <a:gd name="connsiteX3" fmla="*/ 5473700 w 12192000"/>
              <a:gd name="connsiteY3" fmla="*/ 6858000 h 6858000"/>
              <a:gd name="connsiteX4" fmla="*/ 0 w 12192000"/>
              <a:gd name="connsiteY4" fmla="*/ 6858000 h 6858000"/>
              <a:gd name="connsiteX5" fmla="*/ 0 w 12192000"/>
              <a:gd name="connsiteY5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88825 w 12192000"/>
              <a:gd name="connsiteY2" fmla="*/ 2320925 h 6858000"/>
              <a:gd name="connsiteX3" fmla="*/ 5473700 w 12192000"/>
              <a:gd name="connsiteY3" fmla="*/ 6858000 h 6858000"/>
              <a:gd name="connsiteX4" fmla="*/ 0 w 12192000"/>
              <a:gd name="connsiteY4" fmla="*/ 6858000 h 6858000"/>
              <a:gd name="connsiteX5" fmla="*/ 0 w 12192000"/>
              <a:gd name="connsiteY5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88825 w 12192000"/>
              <a:gd name="connsiteY2" fmla="*/ 2320925 h 6858000"/>
              <a:gd name="connsiteX3" fmla="*/ 5473700 w 12192000"/>
              <a:gd name="connsiteY3" fmla="*/ 6858000 h 6858000"/>
              <a:gd name="connsiteX4" fmla="*/ 0 w 12192000"/>
              <a:gd name="connsiteY4" fmla="*/ 6858000 h 6858000"/>
              <a:gd name="connsiteX5" fmla="*/ 0 w 12192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cubicBezTo>
                  <a:pt x="12190942" y="773642"/>
                  <a:pt x="12189883" y="1547283"/>
                  <a:pt x="12188825" y="2320925"/>
                </a:cubicBezTo>
                <a:cubicBezTo>
                  <a:pt x="12180104" y="2330069"/>
                  <a:pt x="5470631" y="6851629"/>
                  <a:pt x="5473700" y="6858000"/>
                </a:cubicBez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B3A59">
                  <a:lumMod val="100000"/>
                  <a:alpha val="70000"/>
                </a:srgbClr>
              </a:gs>
              <a:gs pos="100000">
                <a:srgbClr val="112538">
                  <a:alpha val="70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4EE85D99-CF0F-AB44-84C8-20F126D009EC}"/>
              </a:ext>
            </a:extLst>
          </p:cNvPr>
          <p:cNvSpPr/>
          <p:nvPr userDrawn="1"/>
        </p:nvSpPr>
        <p:spPr>
          <a:xfrm flipV="1">
            <a:off x="0" y="0"/>
            <a:ext cx="4648200" cy="6858000"/>
          </a:xfrm>
          <a:prstGeom prst="rtTriangle">
            <a:avLst/>
          </a:prstGeom>
          <a:gradFill>
            <a:gsLst>
              <a:gs pos="0">
                <a:srgbClr val="1C3E5D">
                  <a:lumMod val="100000"/>
                  <a:alpha val="70000"/>
                </a:srgbClr>
              </a:gs>
              <a:gs pos="100000">
                <a:srgbClr val="193858">
                  <a:alpha val="70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F22B548-AD21-0D4F-A314-96CED33C67A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01199" y="6147080"/>
            <a:ext cx="1507067" cy="30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0BB403-C644-3F4C-85E5-593EA4B11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01200" y="2054267"/>
            <a:ext cx="8266913" cy="1455695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GB" err="1"/>
              <a:t>Willkommen</a:t>
            </a:r>
            <a:r>
              <a:rPr lang="en-GB"/>
              <a:t> </a:t>
            </a:r>
            <a:r>
              <a:rPr lang="en-GB" err="1"/>
              <a:t>bei</a:t>
            </a:r>
            <a:r>
              <a:rPr lang="en-GB"/>
              <a:t> </a:t>
            </a:r>
            <a:br>
              <a:rPr lang="en-GB"/>
            </a:br>
            <a:r>
              <a:rPr lang="en-GB" err="1"/>
              <a:t>uns</a:t>
            </a:r>
            <a:r>
              <a:rPr lang="en-GB"/>
              <a:t> am Central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DA90B3-CFF4-7A42-8859-F2218C04455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301199" y="3602038"/>
            <a:ext cx="8266913" cy="461665"/>
          </a:xfrm>
        </p:spPr>
        <p:txBody>
          <a:bodyPr>
            <a:sp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de-CH"/>
              <a:t>Datum </a:t>
            </a:r>
            <a:r>
              <a:rPr lang="en-CH"/>
              <a:t>oder Angabe nach Wunsch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1C95FB4-AC4A-264B-919C-08ADD90377E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00413" y="1632819"/>
            <a:ext cx="8267700" cy="387936"/>
          </a:xfrm>
        </p:spPr>
        <p:txBody>
          <a:bodyPr>
            <a:noAutofit/>
          </a:bodyPr>
          <a:lstStyle>
            <a:lvl1pPr marL="0" indent="0">
              <a:buNone/>
              <a:defRPr sz="2400" b="1" i="0">
                <a:solidFill>
                  <a:schemeClr val="tx1">
                    <a:alpha val="70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en-CH"/>
              <a:t>Ubique</a:t>
            </a:r>
          </a:p>
        </p:txBody>
      </p:sp>
    </p:spTree>
    <p:extLst>
      <p:ext uri="{BB962C8B-B14F-4D97-AF65-F5344CB8AC3E}">
        <p14:creationId xmlns:p14="http://schemas.microsoft.com/office/powerpoint/2010/main" val="41381158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 Inhaltsverzeichnis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728B0-035C-FA45-94EA-AFED3E01A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6800" y="856800"/>
            <a:ext cx="9132757" cy="464423"/>
          </a:xfrm>
        </p:spPr>
        <p:txBody>
          <a:bodyPr anchor="t">
            <a:spAutoFit/>
          </a:bodyPr>
          <a:lstStyle>
            <a:lvl1pPr>
              <a:defRPr sz="3000"/>
            </a:lvl1pPr>
          </a:lstStyle>
          <a:p>
            <a:r>
              <a:rPr lang="en-GB" err="1"/>
              <a:t>Inhaltsverzeichnis</a:t>
            </a:r>
            <a:r>
              <a:rPr lang="en-GB"/>
              <a:t> od. Agenda etc.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E6806-EBF6-AD48-BFA2-43F27A2EB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2000" y="1983600"/>
            <a:ext cx="10145713" cy="4252822"/>
          </a:xfrm>
        </p:spPr>
        <p:txBody>
          <a:bodyPr>
            <a:normAutofit/>
          </a:bodyPr>
          <a:lstStyle>
            <a:lvl1pPr marL="277812" indent="-457200">
              <a:lnSpc>
                <a:spcPct val="150000"/>
              </a:lnSpc>
              <a:buFont typeface="+mj-lt"/>
              <a:buAutoNum type="arabicPeriod"/>
              <a:defRPr sz="2400"/>
            </a:lvl1pPr>
          </a:lstStyle>
          <a:p>
            <a:pPr lvl="0"/>
            <a:r>
              <a:rPr lang="en-GB"/>
              <a:t>Click to edit Master text style</a:t>
            </a:r>
          </a:p>
          <a:p>
            <a:pPr lvl="0"/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C882A2C-8AB4-D545-B32A-E5F96BD8660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800" y="583200"/>
            <a:ext cx="9132757" cy="276999"/>
          </a:xfrm>
        </p:spPr>
        <p:txBody>
          <a:bodyPr>
            <a:spAutoFit/>
          </a:bodyPr>
          <a:lstStyle>
            <a:lvl1pPr marL="0" indent="0">
              <a:buNone/>
              <a:defRPr sz="1200" b="1" i="0">
                <a:solidFill>
                  <a:schemeClr val="tx1">
                    <a:alpha val="70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en-CH"/>
              <a:t>Präsentation xy</a:t>
            </a:r>
          </a:p>
        </p:txBody>
      </p:sp>
    </p:spTree>
    <p:extLst>
      <p:ext uri="{BB962C8B-B14F-4D97-AF65-F5344CB8AC3E}">
        <p14:creationId xmlns:p14="http://schemas.microsoft.com/office/powerpoint/2010/main" val="35606971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 Zwischentitel,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52E6AAF-55D5-C146-9880-482762E3D76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B3A59"/>
              </a:gs>
              <a:gs pos="100000">
                <a:srgbClr val="112538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8" name="Right Triangle 17">
            <a:extLst>
              <a:ext uri="{FF2B5EF4-FFF2-40B4-BE49-F238E27FC236}">
                <a16:creationId xmlns:a16="http://schemas.microsoft.com/office/drawing/2014/main" id="{8C27E1B7-4644-5340-A341-3F5279D04108}"/>
              </a:ext>
            </a:extLst>
          </p:cNvPr>
          <p:cNvSpPr/>
          <p:nvPr userDrawn="1"/>
        </p:nvSpPr>
        <p:spPr>
          <a:xfrm flipV="1">
            <a:off x="0" y="0"/>
            <a:ext cx="4648200" cy="6858000"/>
          </a:xfrm>
          <a:prstGeom prst="rtTriangle">
            <a:avLst/>
          </a:prstGeom>
          <a:gradFill>
            <a:gsLst>
              <a:gs pos="0">
                <a:srgbClr val="5ABEF4">
                  <a:alpha val="5000"/>
                </a:srgbClr>
              </a:gs>
              <a:gs pos="100000">
                <a:srgbClr val="2E8AE6">
                  <a:alpha val="5000"/>
                </a:srgbClr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3B01B1-5FEA-E645-A192-05790FC663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2000" y="1983600"/>
            <a:ext cx="4559700" cy="4253688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4200"/>
            </a:lvl1pPr>
          </a:lstStyle>
          <a:p>
            <a:r>
              <a:rPr lang="en-GB" err="1"/>
              <a:t>Zwischentitel</a:t>
            </a:r>
            <a:br>
              <a:rPr lang="en-GB"/>
            </a:br>
            <a:br>
              <a:rPr lang="en-GB"/>
            </a:b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17CD5-7578-E84E-B054-167A9D71917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22000" y="1641968"/>
            <a:ext cx="4559700" cy="341632"/>
          </a:xfrm>
        </p:spPr>
        <p:txBody>
          <a:bodyPr>
            <a:spAutoFit/>
          </a:bodyPr>
          <a:lstStyle>
            <a:lvl1pPr marL="0" indent="0">
              <a:buNone/>
              <a:defRPr sz="1800" b="1" i="0">
                <a:solidFill>
                  <a:schemeClr val="tx1">
                    <a:alpha val="70000"/>
                  </a:schemeClr>
                </a:solidFill>
                <a:latin typeface="Montserrat" pitchFamily="2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01 </a:t>
            </a:r>
            <a:r>
              <a:rPr lang="en-GB" err="1"/>
              <a:t>oder</a:t>
            </a:r>
            <a:r>
              <a:rPr lang="en-GB"/>
              <a:t> </a:t>
            </a:r>
            <a:r>
              <a:rPr lang="en-GB" err="1"/>
              <a:t>Präsentation</a:t>
            </a:r>
            <a:r>
              <a:rPr lang="en-GB"/>
              <a:t> XY etc.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19EE68B-A35C-B541-A5B2-696EBC99DBA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188200" y="0"/>
            <a:ext cx="50038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CH"/>
              <a:t>Platz für ein Bild</a:t>
            </a:r>
          </a:p>
          <a:p>
            <a:r>
              <a:rPr lang="de-CH"/>
              <a:t>Muss nicht die ganze Höhe ausfüllen, sollte aber nicht breiter sein als der hier angegebene Bereich. </a:t>
            </a: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6587811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 Zitat linksbündig,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E2E33F8-FDE1-024E-96BD-CCC3FD6FA4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B3A59"/>
              </a:gs>
              <a:gs pos="100000">
                <a:srgbClr val="112538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4800" b="1" i="0">
              <a:latin typeface="Montserrat" pitchFamily="2" charset="77"/>
            </a:endParaRPr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E1667368-F2CF-A040-94B6-90743990F6BD}"/>
              </a:ext>
            </a:extLst>
          </p:cNvPr>
          <p:cNvSpPr/>
          <p:nvPr userDrawn="1"/>
        </p:nvSpPr>
        <p:spPr>
          <a:xfrm flipV="1">
            <a:off x="0" y="0"/>
            <a:ext cx="4648200" cy="6858000"/>
          </a:xfrm>
          <a:prstGeom prst="rtTriangle">
            <a:avLst/>
          </a:prstGeom>
          <a:gradFill>
            <a:gsLst>
              <a:gs pos="0">
                <a:srgbClr val="5ABEF4">
                  <a:alpha val="5000"/>
                </a:srgbClr>
              </a:gs>
              <a:gs pos="100000">
                <a:srgbClr val="2E8AE6">
                  <a:alpha val="5000"/>
                </a:srgbClr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D28AED74-9F23-7447-97BB-CE6519424A05}"/>
              </a:ext>
            </a:extLst>
          </p:cNvPr>
          <p:cNvSpPr/>
          <p:nvPr userDrawn="1"/>
        </p:nvSpPr>
        <p:spPr>
          <a:xfrm>
            <a:off x="5473700" y="2311399"/>
            <a:ext cx="6718300" cy="4546600"/>
          </a:xfrm>
          <a:prstGeom prst="triangle">
            <a:avLst>
              <a:gd name="adj" fmla="val 100000"/>
            </a:avLst>
          </a:prstGeom>
          <a:gradFill>
            <a:gsLst>
              <a:gs pos="0">
                <a:srgbClr val="1B3A59"/>
              </a:gs>
              <a:gs pos="100000">
                <a:srgbClr val="13293E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BB05EE2-2165-7448-A135-C791A9836E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0206" y="890496"/>
            <a:ext cx="482600" cy="3683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BF6B7564-031E-264F-89CA-3A6AA4E24D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1999" y="1729900"/>
            <a:ext cx="8310963" cy="3323987"/>
          </a:xfrm>
        </p:spPr>
        <p:txBody>
          <a:bodyPr wrap="square" anchor="t">
            <a:noAutofit/>
          </a:bodyPr>
          <a:lstStyle>
            <a:lvl1pPr>
              <a:lnSpc>
                <a:spcPct val="100000"/>
              </a:lnSpc>
              <a:defRPr sz="4200" b="1" i="0">
                <a:solidFill>
                  <a:schemeClr val="bg2"/>
                </a:solidFill>
                <a:latin typeface="Montserrat" pitchFamily="2" charset="77"/>
              </a:defRPr>
            </a:lvl1pPr>
          </a:lstStyle>
          <a:p>
            <a:r>
              <a:rPr lang="en-GB"/>
              <a:t>Platz </a:t>
            </a:r>
            <a:r>
              <a:rPr lang="en-GB" err="1"/>
              <a:t>für</a:t>
            </a:r>
            <a:r>
              <a:rPr lang="en-GB"/>
              <a:t> </a:t>
            </a:r>
            <a:r>
              <a:rPr lang="en-GB" err="1"/>
              <a:t>ein</a:t>
            </a:r>
            <a:r>
              <a:rPr lang="en-GB"/>
              <a:t> </a:t>
            </a:r>
            <a:r>
              <a:rPr lang="en-GB" err="1"/>
              <a:t>längeres</a:t>
            </a:r>
            <a:r>
              <a:rPr lang="en-GB"/>
              <a:t> </a:t>
            </a:r>
            <a:r>
              <a:rPr lang="en-GB" err="1"/>
              <a:t>Zitat</a:t>
            </a:r>
            <a:r>
              <a:rPr lang="en-GB"/>
              <a:t>. </a:t>
            </a:r>
            <a:br>
              <a:rPr lang="en-GB"/>
            </a:br>
            <a:r>
              <a:rPr lang="en-GB" err="1"/>
              <a:t>Textlayout</a:t>
            </a:r>
            <a:r>
              <a:rPr lang="en-GB"/>
              <a:t> </a:t>
            </a:r>
            <a:r>
              <a:rPr lang="en-GB" err="1"/>
              <a:t>linksbündig</a:t>
            </a:r>
            <a:r>
              <a:rPr lang="en-GB"/>
              <a:t>.</a:t>
            </a:r>
            <a:br>
              <a:rPr lang="en-GB"/>
            </a:br>
            <a:r>
              <a:rPr lang="en-GB"/>
              <a:t>Es hat Platz </a:t>
            </a:r>
            <a:r>
              <a:rPr lang="en-GB" err="1"/>
              <a:t>für</a:t>
            </a:r>
            <a:r>
              <a:rPr lang="en-GB"/>
              <a:t> 5 </a:t>
            </a:r>
            <a:r>
              <a:rPr lang="en-GB" err="1"/>
              <a:t>Zeilen</a:t>
            </a:r>
            <a:r>
              <a:rPr lang="en-GB"/>
              <a:t>.</a:t>
            </a:r>
            <a:endParaRPr lang="en-CH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B67EA277-3A7D-7041-93FA-3F2BAE64BCB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22000" y="5457825"/>
            <a:ext cx="8310962" cy="477598"/>
          </a:xfrm>
        </p:spPr>
        <p:txBody>
          <a:bodyPr/>
          <a:lstStyle>
            <a:lvl1pPr>
              <a:buNone/>
              <a:defRPr sz="2400">
                <a:solidFill>
                  <a:schemeClr val="bg2"/>
                </a:solidFill>
              </a:defRPr>
            </a:lvl1pPr>
          </a:lstStyle>
          <a:p>
            <a:pPr lvl="0"/>
            <a:r>
              <a:rPr lang="en-CH"/>
              <a:t>– Quellenangabe des Zitats</a:t>
            </a:r>
          </a:p>
          <a:p>
            <a:pPr lvl="0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8771912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227BBF-3860-3049-8DA8-41A9D14DB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Title Normal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D9741F-FD45-814B-A011-7532FFC3F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Text Normal</a:t>
            </a:r>
          </a:p>
          <a:p>
            <a:pPr lvl="1"/>
            <a:r>
              <a:rPr lang="en-GB"/>
              <a:t>Text Normal</a:t>
            </a:r>
          </a:p>
          <a:p>
            <a:pPr lvl="2"/>
            <a:r>
              <a:rPr lang="en-GB"/>
              <a:t>Text Normal</a:t>
            </a:r>
          </a:p>
          <a:p>
            <a:pPr lvl="3"/>
            <a:r>
              <a:rPr lang="en-GB"/>
              <a:t>Text Normal</a:t>
            </a:r>
          </a:p>
          <a:p>
            <a:pPr lvl="4"/>
            <a:r>
              <a:rPr lang="en-GB"/>
              <a:t>Text Normal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9D3FA-8ADD-8E4F-92CD-01DB52B77D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fld id="{7FC0DC0D-9A08-D74F-B1AF-08065F9905A9}" type="datetime4">
              <a:rPr lang="de-CH" smtClean="0"/>
              <a:t>23. November 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F0E34-8265-FC47-B4E3-1FB33BDC4D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  <a:latin typeface="Montserrat" pitchFamily="2" charset="77"/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C1ACB9-9B8E-084B-A3FF-B8929FEA1E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ontserrat" pitchFamily="2" charset="77"/>
              </a:defRPr>
            </a:lvl1pPr>
          </a:lstStyle>
          <a:p>
            <a:fld id="{5B05682E-2EAA-AB4C-9639-8730E6131DA1}" type="slidenum">
              <a:rPr lang="en-CH" smtClean="0"/>
              <a:pPr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23242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7" r:id="rId2"/>
    <p:sldLayoutId id="2147483649" r:id="rId3"/>
    <p:sldLayoutId id="2147483686" r:id="rId4"/>
    <p:sldLayoutId id="2147483687" r:id="rId5"/>
    <p:sldLayoutId id="2147483690" r:id="rId6"/>
    <p:sldLayoutId id="2147483650" r:id="rId7"/>
    <p:sldLayoutId id="2147483651" r:id="rId8"/>
    <p:sldLayoutId id="2147483664" r:id="rId9"/>
    <p:sldLayoutId id="2147483665" r:id="rId10"/>
    <p:sldLayoutId id="2147483666" r:id="rId11"/>
    <p:sldLayoutId id="2147483692" r:id="rId12"/>
    <p:sldLayoutId id="2147483669" r:id="rId13"/>
    <p:sldLayoutId id="2147483693" r:id="rId14"/>
    <p:sldLayoutId id="2147483674" r:id="rId15"/>
    <p:sldLayoutId id="2147483673" r:id="rId16"/>
    <p:sldLayoutId id="2147483671" r:id="rId17"/>
    <p:sldLayoutId id="2147483660" r:id="rId18"/>
    <p:sldLayoutId id="2147483675" r:id="rId19"/>
    <p:sldLayoutId id="2147483676" r:id="rId20"/>
    <p:sldLayoutId id="2147483677" r:id="rId21"/>
    <p:sldLayoutId id="2147483688" r:id="rId22"/>
    <p:sldLayoutId id="2147483689" r:id="rId23"/>
    <p:sldLayoutId id="2147483679" r:id="rId24"/>
    <p:sldLayoutId id="2147483678" r:id="rId25"/>
    <p:sldLayoutId id="2147483680" r:id="rId26"/>
    <p:sldLayoutId id="2147483681" r:id="rId27"/>
    <p:sldLayoutId id="2147483685" r:id="rId28"/>
    <p:sldLayoutId id="2147483668" r:id="rId29"/>
    <p:sldLayoutId id="2147483691" r:id="rId30"/>
    <p:sldLayoutId id="2147483657" r:id="rId31"/>
    <p:sldLayoutId id="2147483682" r:id="rId32"/>
    <p:sldLayoutId id="2147483683" r:id="rId33"/>
    <p:sldLayoutId id="2147483672" r:id="rId34"/>
    <p:sldLayoutId id="2147483684" r:id="rId35"/>
  </p:sldLayoutIdLst>
  <p:hf sldNum="0"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000" b="1" i="0" kern="1200">
          <a:solidFill>
            <a:schemeClr val="tx1"/>
          </a:solidFill>
          <a:latin typeface="Montserrat" pitchFamily="2" charset="77"/>
          <a:ea typeface="+mj-ea"/>
          <a:cs typeface="+mj-cs"/>
        </a:defRPr>
      </a:lvl1pPr>
    </p:titleStyle>
    <p:bodyStyle>
      <a:lvl1pPr marL="0" indent="-179388" algn="l" defTabSz="914400" rtl="0" eaLnBrk="1" latinLnBrk="0" hangingPunct="1">
        <a:lnSpc>
          <a:spcPct val="100000"/>
        </a:lnSpc>
        <a:spcBef>
          <a:spcPts val="1000"/>
        </a:spcBef>
        <a:buSzPct val="100000"/>
        <a:buFont typeface="Arial" panose="020B0604020202020204" pitchFamily="34" charset="0"/>
        <a:buChar char="•"/>
        <a:tabLst/>
        <a:defRPr sz="16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1pPr>
      <a:lvl2pPr marL="540000" indent="-180000" algn="l" defTabSz="914400" rtl="0" eaLnBrk="1" latinLnBrk="0" hangingPunct="1">
        <a:lnSpc>
          <a:spcPct val="100000"/>
        </a:lnSpc>
        <a:spcBef>
          <a:spcPts val="500"/>
        </a:spcBef>
        <a:buSzPct val="100000"/>
        <a:buFont typeface="Arial" panose="020B0604020202020204" pitchFamily="34" charset="0"/>
        <a:buChar char="•"/>
        <a:tabLst/>
        <a:defRPr sz="16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2pPr>
      <a:lvl3pPr marL="1080000" indent="-179388" algn="l" defTabSz="914400" rtl="0" eaLnBrk="1" latinLnBrk="0" hangingPunct="1">
        <a:lnSpc>
          <a:spcPct val="100000"/>
        </a:lnSpc>
        <a:spcBef>
          <a:spcPts val="500"/>
        </a:spcBef>
        <a:buSzPct val="100000"/>
        <a:buFont typeface="Arial" panose="020B0604020202020204" pitchFamily="34" charset="0"/>
        <a:buChar char="•"/>
        <a:tabLst/>
        <a:defRPr sz="16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3pPr>
      <a:lvl4pPr marL="1620000" indent="-180000" algn="l" defTabSz="914400" rtl="0" eaLnBrk="1" latinLnBrk="0" hangingPunct="1">
        <a:lnSpc>
          <a:spcPct val="100000"/>
        </a:lnSpc>
        <a:spcBef>
          <a:spcPts val="500"/>
        </a:spcBef>
        <a:buSzPct val="100000"/>
        <a:buFont typeface="Arial" panose="020B0604020202020204" pitchFamily="34" charset="0"/>
        <a:buChar char="•"/>
        <a:tabLst/>
        <a:defRPr sz="16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4pPr>
      <a:lvl5pPr marL="2160000" indent="-180000" algn="l" defTabSz="914400" rtl="0" eaLnBrk="1" latinLnBrk="0" hangingPunct="1">
        <a:lnSpc>
          <a:spcPct val="100000"/>
        </a:lnSpc>
        <a:spcBef>
          <a:spcPts val="500"/>
        </a:spcBef>
        <a:buSzPct val="100000"/>
        <a:buFont typeface="Arial" panose="020B0604020202020204" pitchFamily="34" charset="0"/>
        <a:buChar char="•"/>
        <a:tabLst/>
        <a:defRPr sz="16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68" userDrawn="1">
          <p15:clr>
            <a:srgbClr val="F26B43"/>
          </p15:clr>
        </p15:guide>
        <p15:guide id="2" pos="370" userDrawn="1">
          <p15:clr>
            <a:srgbClr val="F26B43"/>
          </p15:clr>
        </p15:guide>
        <p15:guide id="3" pos="7287" userDrawn="1">
          <p15:clr>
            <a:srgbClr val="F26B43"/>
          </p15:clr>
        </p15:guide>
        <p15:guide id="4" orient="horz" pos="3929" userDrawn="1">
          <p15:clr>
            <a:srgbClr val="F26B43"/>
          </p15:clr>
        </p15:guide>
        <p15:guide id="5" pos="613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coil-kt.github.io/coil/compose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github.com/UbiqueInnovation/android-workshop-compose" TargetMode="Externa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DA2A3-08D6-3E42-9C64-93302AF829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>
                <a:latin typeface="Montserrat"/>
              </a:rPr>
              <a:t>Jetpack </a:t>
            </a:r>
            <a:r>
              <a:rPr lang="de-CH" dirty="0" err="1">
                <a:latin typeface="Montserrat"/>
              </a:rPr>
              <a:t>Compose</a:t>
            </a:r>
            <a:endParaRPr lang="en-US" dirty="0" err="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2CC4BD-8570-A643-8EC3-481762E265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CH">
                <a:latin typeface="Montserrat"/>
              </a:rPr>
              <a:t>Android Workshop</a:t>
            </a:r>
            <a:endParaRPr lang="en-US">
              <a:solidFill>
                <a:srgbClr val="FFFFFF">
                  <a:alpha val="70000"/>
                </a:srgb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D2E2BC-12CE-8889-0893-5099A56A0C03}"/>
              </a:ext>
            </a:extLst>
          </p:cNvPr>
          <p:cNvSpPr>
            <a:spLocks noGrp="1"/>
          </p:cNvSpPr>
          <p:nvPr/>
        </p:nvSpPr>
        <p:spPr>
          <a:xfrm>
            <a:off x="3301199" y="2908793"/>
            <a:ext cx="8266913" cy="461665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SzPct val="100000"/>
              <a:buFont typeface="Arial" panose="020B0604020202020204" pitchFamily="34" charset="0"/>
              <a:buNone/>
              <a:tabLst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None/>
              <a:tabLst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None/>
              <a:tabLst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None/>
              <a:tabLst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None/>
              <a:tabLst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H">
                <a:latin typeface="Montserrat"/>
              </a:rPr>
              <a:t>23. November 2023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4281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503BF9-36A3-6998-E26A-B459723204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wrap="square" lIns="91440" tIns="45720" rIns="91440" bIns="45720" rtlCol="0" anchor="t">
            <a:spAutoFit/>
          </a:bodyPr>
          <a:lstStyle/>
          <a:p>
            <a:r>
              <a:rPr lang="en-GB" dirty="0">
                <a:solidFill>
                  <a:srgbClr val="FFFFFF">
                    <a:alpha val="70000"/>
                  </a:srgbClr>
                </a:solidFill>
                <a:latin typeface="Montserrat"/>
              </a:rPr>
              <a:t>Android Workshop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CE8FFB-EAEC-99D8-8662-805D58AE1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>
                <a:latin typeface="Montserrat"/>
              </a:rPr>
              <a:t>Übung</a:t>
            </a:r>
            <a:r>
              <a:rPr lang="en-GB" dirty="0">
                <a:latin typeface="Montserrat"/>
              </a:rPr>
              <a:t> 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0F15B8-E582-B01D-7964-20A7364559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106680" indent="-285750">
              <a:buChar char="•"/>
            </a:pPr>
            <a:r>
              <a:rPr lang="en-GB" dirty="0">
                <a:latin typeface="Montserrat"/>
              </a:rPr>
              <a:t>Raw Text </a:t>
            </a:r>
            <a:r>
              <a:rPr lang="en-GB" dirty="0" err="1">
                <a:latin typeface="Montserrat"/>
              </a:rPr>
              <a:t>zu</a:t>
            </a:r>
            <a:r>
              <a:rPr lang="en-GB" dirty="0">
                <a:latin typeface="Montserrat"/>
              </a:rPr>
              <a:t> </a:t>
            </a:r>
            <a:r>
              <a:rPr lang="en-GB" dirty="0" err="1">
                <a:latin typeface="Montserrat"/>
              </a:rPr>
              <a:t>einzelnen</a:t>
            </a:r>
            <a:r>
              <a:rPr lang="en-GB" dirty="0">
                <a:latin typeface="Montserrat"/>
              </a:rPr>
              <a:t> Items </a:t>
            </a:r>
            <a:r>
              <a:rPr lang="en-GB" dirty="0" err="1">
                <a:latin typeface="Montserrat"/>
              </a:rPr>
              <a:t>umwandeln</a:t>
            </a:r>
          </a:p>
        </p:txBody>
      </p:sp>
    </p:spTree>
    <p:extLst>
      <p:ext uri="{BB962C8B-B14F-4D97-AF65-F5344CB8AC3E}">
        <p14:creationId xmlns:p14="http://schemas.microsoft.com/office/powerpoint/2010/main" val="3811711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C9FA8B-B48D-9D3A-9FB2-68AE3C034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856380"/>
            <a:ext cx="9145587" cy="553998"/>
          </a:xfrm>
        </p:spPr>
        <p:txBody>
          <a:bodyPr/>
          <a:lstStyle/>
          <a:p>
            <a:r>
              <a:rPr lang="de-CH" dirty="0" err="1">
                <a:latin typeface="Montserrat"/>
              </a:rPr>
              <a:t>Composables</a:t>
            </a:r>
            <a:r>
              <a:rPr lang="de-CH" dirty="0">
                <a:latin typeface="Montserrat"/>
              </a:rPr>
              <a:t> - Layouts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FFFF431-A794-8126-0ACC-09F67E1841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7375" y="584200"/>
            <a:ext cx="9145586" cy="276999"/>
          </a:xfrm>
        </p:spPr>
        <p:txBody>
          <a:bodyPr/>
          <a:lstStyle/>
          <a:p>
            <a:r>
              <a:rPr lang="de-CH"/>
              <a:t>Android Workshop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75B9476-7A3B-D057-9FFD-F37EFBB50B09}"/>
              </a:ext>
            </a:extLst>
          </p:cNvPr>
          <p:cNvGrpSpPr/>
          <p:nvPr/>
        </p:nvGrpSpPr>
        <p:grpSpPr>
          <a:xfrm>
            <a:off x="7919787" y="1671775"/>
            <a:ext cx="2210863" cy="4398926"/>
            <a:chOff x="8297193" y="1682558"/>
            <a:chExt cx="2210863" cy="4398926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9CFB0EB6-1C2A-5C90-3B9D-0B008EDED31E}"/>
                </a:ext>
              </a:extLst>
            </p:cNvPr>
            <p:cNvSpPr/>
            <p:nvPr/>
          </p:nvSpPr>
          <p:spPr>
            <a:xfrm>
              <a:off x="8409545" y="1682558"/>
              <a:ext cx="2011680" cy="3942080"/>
            </a:xfrm>
            <a:prstGeom prst="rect">
              <a:avLst/>
            </a:prstGeom>
            <a:solidFill>
              <a:srgbClr val="19385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657DEFEC-1C31-12E9-CB00-B665D3ED17C8}"/>
                </a:ext>
              </a:extLst>
            </p:cNvPr>
            <p:cNvSpPr/>
            <p:nvPr/>
          </p:nvSpPr>
          <p:spPr>
            <a:xfrm>
              <a:off x="8701724" y="2057037"/>
              <a:ext cx="785099" cy="485331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88A8948-5076-E842-2D22-26E8E57B9BEA}"/>
                </a:ext>
              </a:extLst>
            </p:cNvPr>
            <p:cNvSpPr txBox="1"/>
            <p:nvPr/>
          </p:nvSpPr>
          <p:spPr>
            <a:xfrm>
              <a:off x="8297193" y="5712152"/>
              <a:ext cx="22108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err="1">
                  <a:latin typeface="Consolas" panose="020B0609020204030204" pitchFamily="49" charset="0"/>
                </a:rPr>
                <a:t>ConstraintLayout</a:t>
              </a:r>
              <a:endParaRPr lang="en-GB">
                <a:latin typeface="Consolas" panose="020B0609020204030204" pitchFamily="49" charset="0"/>
              </a:endParaRPr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88DCB476-F97C-4A88-B36F-A3C4A5AF715D}"/>
                </a:ext>
              </a:extLst>
            </p:cNvPr>
            <p:cNvSpPr/>
            <p:nvPr/>
          </p:nvSpPr>
          <p:spPr>
            <a:xfrm>
              <a:off x="9745744" y="2050687"/>
              <a:ext cx="416560" cy="491682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C3AD53C5-97EA-8988-DCB8-91F7B15878E8}"/>
                </a:ext>
              </a:extLst>
            </p:cNvPr>
            <p:cNvSpPr/>
            <p:nvPr/>
          </p:nvSpPr>
          <p:spPr>
            <a:xfrm>
              <a:off x="8701724" y="2663995"/>
              <a:ext cx="1452561" cy="32612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5" name="Gewinkelte Verbindung 24">
              <a:extLst>
                <a:ext uri="{FF2B5EF4-FFF2-40B4-BE49-F238E27FC236}">
                  <a16:creationId xmlns:a16="http://schemas.microsoft.com/office/drawing/2014/main" id="{544F6FB3-0B62-FABB-FEE6-1500E89B03A8}"/>
                </a:ext>
              </a:extLst>
            </p:cNvPr>
            <p:cNvCxnSpPr>
              <a:cxnSpLocks/>
              <a:stCxn id="21" idx="1"/>
              <a:endCxn id="10" idx="1"/>
            </p:cNvCxnSpPr>
            <p:nvPr/>
          </p:nvCxnSpPr>
          <p:spPr>
            <a:xfrm rot="10800000">
              <a:off x="8701724" y="2299703"/>
              <a:ext cx="12700" cy="527356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9" name="Gewinkelte Verbindung 28">
              <a:extLst>
                <a:ext uri="{FF2B5EF4-FFF2-40B4-BE49-F238E27FC236}">
                  <a16:creationId xmlns:a16="http://schemas.microsoft.com/office/drawing/2014/main" id="{2D4897C2-155A-F5B2-AEC0-A939A728D15C}"/>
                </a:ext>
              </a:extLst>
            </p:cNvPr>
            <p:cNvCxnSpPr>
              <a:cxnSpLocks/>
              <a:stCxn id="21" idx="3"/>
              <a:endCxn id="20" idx="3"/>
            </p:cNvCxnSpPr>
            <p:nvPr/>
          </p:nvCxnSpPr>
          <p:spPr>
            <a:xfrm flipV="1">
              <a:off x="10154285" y="2296528"/>
              <a:ext cx="8019" cy="530531"/>
            </a:xfrm>
            <a:prstGeom prst="bentConnector3">
              <a:avLst>
                <a:gd name="adj1" fmla="val 2950730"/>
              </a:avLst>
            </a:prstGeom>
            <a:ln w="19050"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Gerade Verbindung mit Pfeil 37">
              <a:extLst>
                <a:ext uri="{FF2B5EF4-FFF2-40B4-BE49-F238E27FC236}">
                  <a16:creationId xmlns:a16="http://schemas.microsoft.com/office/drawing/2014/main" id="{7391E16F-791C-8551-1B44-DEA6A2F90EA0}"/>
                </a:ext>
              </a:extLst>
            </p:cNvPr>
            <p:cNvCxnSpPr/>
            <p:nvPr/>
          </p:nvCxnSpPr>
          <p:spPr>
            <a:xfrm>
              <a:off x="10175004" y="2223445"/>
              <a:ext cx="246221" cy="0"/>
            </a:xfrm>
            <a:prstGeom prst="straightConnector1">
              <a:avLst/>
            </a:prstGeom>
            <a:ln w="19050"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Gerade Verbindung mit Pfeil 49">
              <a:extLst>
                <a:ext uri="{FF2B5EF4-FFF2-40B4-BE49-F238E27FC236}">
                  <a16:creationId xmlns:a16="http://schemas.microsoft.com/office/drawing/2014/main" id="{1B2C1510-B682-8152-1A6D-F303C62C85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09545" y="2186339"/>
              <a:ext cx="292179" cy="0"/>
            </a:xfrm>
            <a:prstGeom prst="straightConnector1">
              <a:avLst/>
            </a:prstGeom>
            <a:ln w="19050"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Gerade Verbindung mit Pfeil 52">
              <a:extLst>
                <a:ext uri="{FF2B5EF4-FFF2-40B4-BE49-F238E27FC236}">
                  <a16:creationId xmlns:a16="http://schemas.microsoft.com/office/drawing/2014/main" id="{D0B4F80A-B18A-0C38-9FBC-45C39C1F813B}"/>
                </a:ext>
              </a:extLst>
            </p:cNvPr>
            <p:cNvCxnSpPr>
              <a:cxnSpLocks/>
              <a:endCxn id="10" idx="3"/>
            </p:cNvCxnSpPr>
            <p:nvPr/>
          </p:nvCxnSpPr>
          <p:spPr>
            <a:xfrm flipH="1">
              <a:off x="9486823" y="2296528"/>
              <a:ext cx="258921" cy="3175"/>
            </a:xfrm>
            <a:prstGeom prst="straightConnector1">
              <a:avLst/>
            </a:prstGeom>
            <a:ln w="19050"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Gewinkelte Verbindung 54">
              <a:extLst>
                <a:ext uri="{FF2B5EF4-FFF2-40B4-BE49-F238E27FC236}">
                  <a16:creationId xmlns:a16="http://schemas.microsoft.com/office/drawing/2014/main" id="{FCD96898-D370-75E0-DE73-BA052E1563FE}"/>
                </a:ext>
              </a:extLst>
            </p:cNvPr>
            <p:cNvCxnSpPr>
              <a:cxnSpLocks/>
              <a:stCxn id="20" idx="0"/>
              <a:endCxn id="10" idx="0"/>
            </p:cNvCxnSpPr>
            <p:nvPr/>
          </p:nvCxnSpPr>
          <p:spPr>
            <a:xfrm rot="16200000" flipH="1" flipV="1">
              <a:off x="9520974" y="1623987"/>
              <a:ext cx="6350" cy="859750"/>
            </a:xfrm>
            <a:prstGeom prst="bentConnector3">
              <a:avLst>
                <a:gd name="adj1" fmla="val -3600000"/>
              </a:avLst>
            </a:prstGeom>
            <a:ln w="19050"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Gerade Verbindung mit Pfeil 64">
              <a:extLst>
                <a:ext uri="{FF2B5EF4-FFF2-40B4-BE49-F238E27FC236}">
                  <a16:creationId xmlns:a16="http://schemas.microsoft.com/office/drawing/2014/main" id="{1341AC4F-6F57-1C0F-D014-D56F994680B1}"/>
                </a:ext>
              </a:extLst>
            </p:cNvPr>
            <p:cNvCxnSpPr/>
            <p:nvPr/>
          </p:nvCxnSpPr>
          <p:spPr>
            <a:xfrm flipV="1">
              <a:off x="8917864" y="1682558"/>
              <a:ext cx="0" cy="368129"/>
            </a:xfrm>
            <a:prstGeom prst="straightConnector1">
              <a:avLst/>
            </a:prstGeom>
            <a:ln w="19050"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A8F2BAB-BC2F-A44D-0343-F2B23CE296C3}"/>
              </a:ext>
            </a:extLst>
          </p:cNvPr>
          <p:cNvGrpSpPr/>
          <p:nvPr/>
        </p:nvGrpSpPr>
        <p:grpSpPr>
          <a:xfrm>
            <a:off x="587670" y="1671775"/>
            <a:ext cx="2011680" cy="4398926"/>
            <a:chOff x="1683944" y="1682558"/>
            <a:chExt cx="2011680" cy="4398926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BF7CF454-627E-D806-9B57-5BD53EEDDC5D}"/>
                </a:ext>
              </a:extLst>
            </p:cNvPr>
            <p:cNvSpPr/>
            <p:nvPr/>
          </p:nvSpPr>
          <p:spPr>
            <a:xfrm>
              <a:off x="1683944" y="1682558"/>
              <a:ext cx="2011680" cy="3942080"/>
            </a:xfrm>
            <a:prstGeom prst="rect">
              <a:avLst/>
            </a:prstGeom>
            <a:solidFill>
              <a:srgbClr val="1C3E5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61F428E3-252E-57C0-9BA3-F52E88918AAC}"/>
                </a:ext>
              </a:extLst>
            </p:cNvPr>
            <p:cNvSpPr/>
            <p:nvPr/>
          </p:nvSpPr>
          <p:spPr>
            <a:xfrm>
              <a:off x="1876984" y="2050327"/>
              <a:ext cx="1300799" cy="3001202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070AF4DC-FE1A-873C-2431-5E4B8F937723}"/>
                </a:ext>
              </a:extLst>
            </p:cNvPr>
            <p:cNvSpPr txBox="1"/>
            <p:nvPr/>
          </p:nvSpPr>
          <p:spPr>
            <a:xfrm>
              <a:off x="2420259" y="5712152"/>
              <a:ext cx="564578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ctr"/>
              <a:r>
                <a:rPr lang="en-GB" dirty="0">
                  <a:latin typeface="Consolas"/>
                </a:rPr>
                <a:t>Box</a:t>
              </a:r>
              <a:endParaRPr lang="en-US" dirty="0"/>
            </a:p>
          </p:txBody>
        </p:sp>
        <p:sp>
          <p:nvSpPr>
            <p:cNvPr id="69" name="Rechteck 68">
              <a:extLst>
                <a:ext uri="{FF2B5EF4-FFF2-40B4-BE49-F238E27FC236}">
                  <a16:creationId xmlns:a16="http://schemas.microsoft.com/office/drawing/2014/main" id="{635CAC69-2F28-CBFE-2FA1-87EF1CDD9977}"/>
                </a:ext>
              </a:extLst>
            </p:cNvPr>
            <p:cNvSpPr/>
            <p:nvPr/>
          </p:nvSpPr>
          <p:spPr>
            <a:xfrm>
              <a:off x="2029384" y="2202727"/>
              <a:ext cx="1300799" cy="3001202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Rechteck 69">
              <a:extLst>
                <a:ext uri="{FF2B5EF4-FFF2-40B4-BE49-F238E27FC236}">
                  <a16:creationId xmlns:a16="http://schemas.microsoft.com/office/drawing/2014/main" id="{996CAF02-E909-AA7E-3928-924297D5FFA6}"/>
                </a:ext>
              </a:extLst>
            </p:cNvPr>
            <p:cNvSpPr/>
            <p:nvPr/>
          </p:nvSpPr>
          <p:spPr>
            <a:xfrm>
              <a:off x="2181784" y="2355127"/>
              <a:ext cx="1300799" cy="3001202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1F97D54-540D-C5FB-9FBA-DCE7261B02CD}"/>
              </a:ext>
            </a:extLst>
          </p:cNvPr>
          <p:cNvGrpSpPr/>
          <p:nvPr/>
        </p:nvGrpSpPr>
        <p:grpSpPr>
          <a:xfrm>
            <a:off x="3016214" y="1671775"/>
            <a:ext cx="2144415" cy="4398926"/>
            <a:chOff x="3016214" y="1671775"/>
            <a:chExt cx="2144415" cy="4398926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D08C53EA-B0D4-8663-D1E9-82425E67EAC7}"/>
                </a:ext>
              </a:extLst>
            </p:cNvPr>
            <p:cNvSpPr/>
            <p:nvPr/>
          </p:nvSpPr>
          <p:spPr>
            <a:xfrm>
              <a:off x="3148949" y="1671775"/>
              <a:ext cx="2011680" cy="3942080"/>
            </a:xfrm>
            <a:prstGeom prst="rect">
              <a:avLst/>
            </a:prstGeom>
            <a:solidFill>
              <a:srgbClr val="1B3A5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99818998-4E09-55E3-9734-3D6B970FAC1A}"/>
                </a:ext>
              </a:extLst>
            </p:cNvPr>
            <p:cNvSpPr/>
            <p:nvPr/>
          </p:nvSpPr>
          <p:spPr>
            <a:xfrm>
              <a:off x="3311509" y="1905455"/>
              <a:ext cx="1686560" cy="491682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2B6D7A36-E5F8-0983-3367-8CF6A02CD5FD}"/>
                </a:ext>
              </a:extLst>
            </p:cNvPr>
            <p:cNvSpPr/>
            <p:nvPr/>
          </p:nvSpPr>
          <p:spPr>
            <a:xfrm>
              <a:off x="3311509" y="2669317"/>
              <a:ext cx="1686560" cy="1079100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DD276C99-B0E8-DA66-40C2-FB29586A40DD}"/>
                </a:ext>
              </a:extLst>
            </p:cNvPr>
            <p:cNvSpPr/>
            <p:nvPr/>
          </p:nvSpPr>
          <p:spPr>
            <a:xfrm>
              <a:off x="3311509" y="3943613"/>
              <a:ext cx="1686560" cy="491682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8AE786B1-BAAC-E6E4-6227-7A31FC3657BC}"/>
                </a:ext>
              </a:extLst>
            </p:cNvPr>
            <p:cNvSpPr/>
            <p:nvPr/>
          </p:nvSpPr>
          <p:spPr>
            <a:xfrm>
              <a:off x="3311509" y="4630491"/>
              <a:ext cx="1686560" cy="276166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9B6E4A81-5349-9238-448B-63D504F545A7}"/>
                </a:ext>
              </a:extLst>
            </p:cNvPr>
            <p:cNvSpPr/>
            <p:nvPr/>
          </p:nvSpPr>
          <p:spPr>
            <a:xfrm>
              <a:off x="3311509" y="5040746"/>
              <a:ext cx="1686560" cy="319109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0A66044C-6F00-D0A9-4D99-898D8F9A39A2}"/>
                </a:ext>
              </a:extLst>
            </p:cNvPr>
            <p:cNvSpPr txBox="1"/>
            <p:nvPr/>
          </p:nvSpPr>
          <p:spPr>
            <a:xfrm>
              <a:off x="3289871" y="5701369"/>
              <a:ext cx="1704314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ctr"/>
              <a:r>
                <a:rPr lang="en-GB" dirty="0">
                  <a:latin typeface="Consolas"/>
                </a:rPr>
                <a:t>(Lazy)Column</a:t>
              </a:r>
              <a:endParaRPr lang="en-GB" dirty="0">
                <a:latin typeface="Consolas" panose="020B0609020204030204" pitchFamily="49" charset="0"/>
              </a:endParaRPr>
            </a:p>
          </p:txBody>
        </p:sp>
        <p:cxnSp>
          <p:nvCxnSpPr>
            <p:cNvPr id="19" name="Gerade Verbindung mit Pfeil 18">
              <a:extLst>
                <a:ext uri="{FF2B5EF4-FFF2-40B4-BE49-F238E27FC236}">
                  <a16:creationId xmlns:a16="http://schemas.microsoft.com/office/drawing/2014/main" id="{FE021615-2E14-4476-6E45-464541D2A68D}"/>
                </a:ext>
              </a:extLst>
            </p:cNvPr>
            <p:cNvCxnSpPr/>
            <p:nvPr/>
          </p:nvCxnSpPr>
          <p:spPr>
            <a:xfrm>
              <a:off x="3016214" y="2046254"/>
              <a:ext cx="0" cy="3146892"/>
            </a:xfrm>
            <a:prstGeom prst="straightConnector1">
              <a:avLst/>
            </a:prstGeom>
            <a:ln w="19050"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ADD9975-1435-36DF-B093-E7791885A700}"/>
              </a:ext>
            </a:extLst>
          </p:cNvPr>
          <p:cNvGrpSpPr/>
          <p:nvPr/>
        </p:nvGrpSpPr>
        <p:grpSpPr>
          <a:xfrm>
            <a:off x="5577204" y="1501760"/>
            <a:ext cx="2011680" cy="4568940"/>
            <a:chOff x="5645496" y="1537703"/>
            <a:chExt cx="2011680" cy="4568940"/>
          </a:xfrm>
        </p:grpSpPr>
        <p:sp>
          <p:nvSpPr>
            <p:cNvPr id="23" name="Rechteck 8">
              <a:extLst>
                <a:ext uri="{FF2B5EF4-FFF2-40B4-BE49-F238E27FC236}">
                  <a16:creationId xmlns:a16="http://schemas.microsoft.com/office/drawing/2014/main" id="{A0065133-5B92-B37A-C815-603C1894F9CD}"/>
                </a:ext>
              </a:extLst>
            </p:cNvPr>
            <p:cNvSpPr/>
            <p:nvPr/>
          </p:nvSpPr>
          <p:spPr>
            <a:xfrm>
              <a:off x="5645496" y="1707717"/>
              <a:ext cx="2011680" cy="3942080"/>
            </a:xfrm>
            <a:prstGeom prst="rect">
              <a:avLst/>
            </a:prstGeom>
            <a:solidFill>
              <a:srgbClr val="19385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Rechteck 9">
              <a:extLst>
                <a:ext uri="{FF2B5EF4-FFF2-40B4-BE49-F238E27FC236}">
                  <a16:creationId xmlns:a16="http://schemas.microsoft.com/office/drawing/2014/main" id="{A51B3B5A-8ADF-9CF3-F978-44E1B6C8CB9D}"/>
                </a:ext>
              </a:extLst>
            </p:cNvPr>
            <p:cNvSpPr/>
            <p:nvPr/>
          </p:nvSpPr>
          <p:spPr>
            <a:xfrm>
              <a:off x="5757958" y="1906074"/>
              <a:ext cx="400505" cy="1283274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Textfeld 17">
              <a:extLst>
                <a:ext uri="{FF2B5EF4-FFF2-40B4-BE49-F238E27FC236}">
                  <a16:creationId xmlns:a16="http://schemas.microsoft.com/office/drawing/2014/main" id="{C70197BC-65C4-B5EB-6945-25942CEA220B}"/>
                </a:ext>
              </a:extLst>
            </p:cNvPr>
            <p:cNvSpPr txBox="1"/>
            <p:nvPr/>
          </p:nvSpPr>
          <p:spPr>
            <a:xfrm>
              <a:off x="5976374" y="5737311"/>
              <a:ext cx="1324402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ctr"/>
              <a:r>
                <a:rPr lang="en-GB" dirty="0">
                  <a:latin typeface="Consolas"/>
                </a:rPr>
                <a:t>(Lazy)Row</a:t>
              </a:r>
              <a:endParaRPr lang="en-GB" dirty="0">
                <a:latin typeface="Consolas" panose="020B0609020204030204" pitchFamily="49" charset="0"/>
              </a:endParaRPr>
            </a:p>
          </p:txBody>
        </p:sp>
        <p:sp>
          <p:nvSpPr>
            <p:cNvPr id="27" name="Rechteck 19">
              <a:extLst>
                <a:ext uri="{FF2B5EF4-FFF2-40B4-BE49-F238E27FC236}">
                  <a16:creationId xmlns:a16="http://schemas.microsoft.com/office/drawing/2014/main" id="{FA4766CE-D258-6003-5FE1-9BE105CAA60E}"/>
                </a:ext>
              </a:extLst>
            </p:cNvPr>
            <p:cNvSpPr/>
            <p:nvPr/>
          </p:nvSpPr>
          <p:spPr>
            <a:xfrm>
              <a:off x="6234072" y="1906912"/>
              <a:ext cx="193712" cy="80798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9" name="Gerade Verbindung mit Pfeil 18">
              <a:extLst>
                <a:ext uri="{FF2B5EF4-FFF2-40B4-BE49-F238E27FC236}">
                  <a16:creationId xmlns:a16="http://schemas.microsoft.com/office/drawing/2014/main" id="{0019CCE5-7BB1-51DB-B1E6-731A30F33FC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47270" y="1537703"/>
              <a:ext cx="2005641" cy="1749"/>
            </a:xfrm>
            <a:prstGeom prst="straightConnector1">
              <a:avLst/>
            </a:prstGeom>
            <a:ln w="19050"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hteck 19">
              <a:extLst>
                <a:ext uri="{FF2B5EF4-FFF2-40B4-BE49-F238E27FC236}">
                  <a16:creationId xmlns:a16="http://schemas.microsoft.com/office/drawing/2014/main" id="{1B2EA073-C326-F3A4-BF26-AD132E7546DF}"/>
                </a:ext>
              </a:extLst>
            </p:cNvPr>
            <p:cNvSpPr/>
            <p:nvPr/>
          </p:nvSpPr>
          <p:spPr>
            <a:xfrm>
              <a:off x="6503647" y="1906911"/>
              <a:ext cx="625032" cy="1286030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Rechteck 19">
              <a:extLst>
                <a:ext uri="{FF2B5EF4-FFF2-40B4-BE49-F238E27FC236}">
                  <a16:creationId xmlns:a16="http://schemas.microsoft.com/office/drawing/2014/main" id="{D72B2AFC-47FD-6740-E3D1-B89BA685B6EC}"/>
                </a:ext>
              </a:extLst>
            </p:cNvPr>
            <p:cNvSpPr/>
            <p:nvPr/>
          </p:nvSpPr>
          <p:spPr>
            <a:xfrm>
              <a:off x="7204544" y="1906912"/>
              <a:ext cx="333891" cy="1117096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42723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503BF9-36A3-6998-E26A-B459723204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wrap="square" lIns="91440" tIns="45720" rIns="91440" bIns="45720" rtlCol="0" anchor="t">
            <a:spAutoFit/>
          </a:bodyPr>
          <a:lstStyle/>
          <a:p>
            <a:r>
              <a:rPr lang="en-GB" dirty="0">
                <a:solidFill>
                  <a:srgbClr val="FFFFFF">
                    <a:alpha val="70000"/>
                  </a:srgbClr>
                </a:solidFill>
                <a:latin typeface="Montserrat"/>
              </a:rPr>
              <a:t>Android Workshop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CE8FFB-EAEC-99D8-8662-805D58AE1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>
                <a:latin typeface="Montserrat"/>
              </a:rPr>
              <a:t>Übung</a:t>
            </a:r>
            <a:r>
              <a:rPr lang="en-GB" dirty="0">
                <a:latin typeface="Montserrat"/>
              </a:rPr>
              <a:t> 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0F15B8-E582-B01D-7964-20A7364559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22400" y="2458799"/>
            <a:ext cx="6758677" cy="37764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06680" indent="-285750">
              <a:buChar char="•"/>
            </a:pPr>
            <a:r>
              <a:rPr lang="en-GB" dirty="0" err="1">
                <a:latin typeface="Montserrat"/>
              </a:rPr>
              <a:t>Einzelne</a:t>
            </a:r>
            <a:r>
              <a:rPr lang="en-GB" dirty="0">
                <a:latin typeface="Montserrat"/>
              </a:rPr>
              <a:t> Items </a:t>
            </a:r>
            <a:r>
              <a:rPr lang="en-GB" dirty="0" err="1">
                <a:latin typeface="Montserrat"/>
              </a:rPr>
              <a:t>durch</a:t>
            </a:r>
            <a:r>
              <a:rPr lang="en-GB" dirty="0">
                <a:latin typeface="Montserrat"/>
              </a:rPr>
              <a:t> </a:t>
            </a:r>
            <a:r>
              <a:rPr lang="en-GB" dirty="0" err="1">
                <a:latin typeface="Montserrat"/>
              </a:rPr>
              <a:t>scrollbare</a:t>
            </a:r>
            <a:r>
              <a:rPr lang="en-GB" dirty="0">
                <a:latin typeface="Montserrat"/>
              </a:rPr>
              <a:t> </a:t>
            </a:r>
            <a:r>
              <a:rPr lang="en-GB" dirty="0" err="1">
                <a:latin typeface="Montserrat"/>
              </a:rPr>
              <a:t>LazyColumn</a:t>
            </a:r>
            <a:r>
              <a:rPr lang="en-GB" dirty="0">
                <a:latin typeface="Montserrat"/>
              </a:rPr>
              <a:t> </a:t>
            </a:r>
            <a:r>
              <a:rPr lang="en-GB" dirty="0" err="1">
                <a:latin typeface="Montserrat"/>
              </a:rPr>
              <a:t>ersetzen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42717120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3774C-888A-19EC-284C-0CDE8D9E9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856380"/>
            <a:ext cx="9145587" cy="553998"/>
          </a:xfrm>
        </p:spPr>
        <p:txBody>
          <a:bodyPr/>
          <a:lstStyle/>
          <a:p>
            <a:r>
              <a:rPr lang="en-GB" dirty="0">
                <a:latin typeface="Montserrat"/>
              </a:rPr>
              <a:t>Modifiers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771B03-D426-4672-7AE4-D576257B27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>
                <a:solidFill>
                  <a:srgbClr val="FFFFFF">
                    <a:alpha val="70000"/>
                  </a:srgbClr>
                </a:solidFill>
                <a:latin typeface="Montserrat"/>
              </a:rPr>
              <a:t>Android Workshop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61502D-1921-2B6F-1CCC-21377F327A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7375" y="2066924"/>
            <a:ext cx="9145588" cy="71979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06680" indent="-285750">
              <a:buChar char="•"/>
            </a:pPr>
            <a:r>
              <a:rPr lang="en-US" dirty="0" err="1">
                <a:latin typeface="Montserrat"/>
              </a:rPr>
              <a:t>Verändern</a:t>
            </a:r>
            <a:r>
              <a:rPr lang="en-US" dirty="0">
                <a:latin typeface="Montserrat"/>
              </a:rPr>
              <a:t> das Layout, </a:t>
            </a:r>
            <a:r>
              <a:rPr lang="en-US" dirty="0" err="1">
                <a:latin typeface="Montserrat"/>
              </a:rPr>
              <a:t>Aussehen</a:t>
            </a:r>
            <a:r>
              <a:rPr lang="en-US" dirty="0">
                <a:latin typeface="Montserrat"/>
              </a:rPr>
              <a:t> und </a:t>
            </a:r>
            <a:r>
              <a:rPr lang="en-US" dirty="0" err="1">
                <a:latin typeface="Montserrat"/>
              </a:rPr>
              <a:t>Verhalten</a:t>
            </a:r>
            <a:r>
              <a:rPr lang="en-US" dirty="0">
                <a:latin typeface="Montserrat"/>
              </a:rPr>
              <a:t> von </a:t>
            </a:r>
            <a:r>
              <a:rPr lang="en-US" dirty="0" err="1">
                <a:latin typeface="Montserrat"/>
              </a:rPr>
              <a:t>Composables</a:t>
            </a:r>
            <a:endParaRPr lang="en-US" dirty="0">
              <a:latin typeface="Montserrat"/>
            </a:endParaRPr>
          </a:p>
          <a:p>
            <a:pPr marL="106680" indent="-285750">
              <a:buChar char="•"/>
            </a:pPr>
            <a:r>
              <a:rPr lang="en-US" dirty="0" err="1">
                <a:latin typeface="Montserrat"/>
              </a:rPr>
              <a:t>Können</a:t>
            </a:r>
            <a:r>
              <a:rPr lang="en-US" dirty="0">
                <a:latin typeface="Montserrat"/>
              </a:rPr>
              <a:t> </a:t>
            </a:r>
            <a:r>
              <a:rPr lang="en-US" dirty="0" err="1">
                <a:latin typeface="Montserrat"/>
              </a:rPr>
              <a:t>beliebig</a:t>
            </a:r>
            <a:r>
              <a:rPr lang="en-US" dirty="0">
                <a:latin typeface="Montserrat"/>
              </a:rPr>
              <a:t> </a:t>
            </a:r>
            <a:r>
              <a:rPr lang="en-US" dirty="0" err="1">
                <a:latin typeface="Montserrat"/>
              </a:rPr>
              <a:t>aneinandergereiht</a:t>
            </a:r>
            <a:r>
              <a:rPr lang="en-US" dirty="0">
                <a:latin typeface="Montserrat"/>
              </a:rPr>
              <a:t> </a:t>
            </a:r>
            <a:r>
              <a:rPr lang="en-US" dirty="0" err="1">
                <a:latin typeface="Montserrat"/>
              </a:rPr>
              <a:t>werden</a:t>
            </a:r>
            <a:endParaRPr lang="en-US" dirty="0" err="1"/>
          </a:p>
        </p:txBody>
      </p:sp>
      <p:pic>
        <p:nvPicPr>
          <p:cNvPr id="5" name="Picture 4" descr="A close-up of a grey square&#10;&#10;Description automatically generated">
            <a:extLst>
              <a:ext uri="{FF2B5EF4-FFF2-40B4-BE49-F238E27FC236}">
                <a16:creationId xmlns:a16="http://schemas.microsoft.com/office/drawing/2014/main" id="{551EE453-3066-54A0-D20B-42DA82B23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1291" y="4313747"/>
            <a:ext cx="2811133" cy="1411497"/>
          </a:xfrm>
          <a:prstGeom prst="rect">
            <a:avLst/>
          </a:prstGeom>
        </p:spPr>
      </p:pic>
      <p:pic>
        <p:nvPicPr>
          <p:cNvPr id="7" name="Picture 6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AF93505D-2EF7-0329-ADA7-CCB0A2593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531" y="4313909"/>
            <a:ext cx="3965275" cy="1411171"/>
          </a:xfrm>
          <a:prstGeom prst="rect">
            <a:avLst/>
          </a:prstGeom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ACDD8F0C-9EB4-01A3-C2BF-04D58B34B2BC}"/>
              </a:ext>
            </a:extLst>
          </p:cNvPr>
          <p:cNvSpPr txBox="1">
            <a:spLocks/>
          </p:cNvSpPr>
          <p:nvPr/>
        </p:nvSpPr>
        <p:spPr>
          <a:xfrm>
            <a:off x="588813" y="3912258"/>
            <a:ext cx="9145588" cy="3999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-179388" algn="l" defTabSz="914400" rtl="0" eaLnBrk="1" latinLnBrk="0" hangingPunct="1">
              <a:lnSpc>
                <a:spcPts val="2400"/>
              </a:lnSpc>
              <a:spcBef>
                <a:spcPts val="0"/>
              </a:spcBef>
              <a:buSzPct val="100000"/>
              <a:buFont typeface="Arial" panose="020B0604020202020204" pitchFamily="34" charset="0"/>
              <a:buNone/>
              <a:tabLst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540000" indent="-180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080000" indent="-1793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20000" indent="-180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160000" indent="-180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100000"/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680" indent="-285750">
              <a:buFont typeface="Arial" panose="020B0604020202020204" pitchFamily="34" charset="0"/>
              <a:buChar char="•"/>
            </a:pPr>
            <a:r>
              <a:rPr lang="en-US" dirty="0">
                <a:latin typeface="Montserrat"/>
              </a:rPr>
              <a:t>Die </a:t>
            </a:r>
            <a:r>
              <a:rPr lang="en-US" dirty="0" err="1">
                <a:latin typeface="Montserrat"/>
              </a:rPr>
              <a:t>Reihenfolge</a:t>
            </a:r>
            <a:r>
              <a:rPr lang="en-US" dirty="0">
                <a:latin typeface="Montserrat"/>
              </a:rPr>
              <a:t> </a:t>
            </a:r>
            <a:r>
              <a:rPr lang="en-US" dirty="0" err="1">
                <a:latin typeface="Montserrat"/>
              </a:rPr>
              <a:t>spielt</a:t>
            </a:r>
            <a:r>
              <a:rPr lang="en-US" dirty="0">
                <a:latin typeface="Montserrat"/>
              </a:rPr>
              <a:t> </a:t>
            </a:r>
            <a:r>
              <a:rPr lang="en-US" dirty="0" err="1">
                <a:latin typeface="Montserrat"/>
              </a:rPr>
              <a:t>eine</a:t>
            </a:r>
            <a:r>
              <a:rPr lang="en-US" dirty="0">
                <a:latin typeface="Montserrat"/>
              </a:rPr>
              <a:t> Rolle!</a:t>
            </a:r>
            <a:endParaRPr lang="en-US" dirty="0"/>
          </a:p>
        </p:txBody>
      </p:sp>
      <p:pic>
        <p:nvPicPr>
          <p:cNvPr id="13" name="Picture 12" descr="A blue background with orange text&#10;&#10;Description automatically generated">
            <a:extLst>
              <a:ext uri="{FF2B5EF4-FFF2-40B4-BE49-F238E27FC236}">
                <a16:creationId xmlns:a16="http://schemas.microsoft.com/office/drawing/2014/main" id="{B24C8AC0-5D11-C225-D5F8-A375AAA345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532" y="2817338"/>
            <a:ext cx="4364247" cy="971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672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503BF9-36A3-6998-E26A-B459723204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wrap="square" lIns="91440" tIns="45720" rIns="91440" bIns="45720" rtlCol="0" anchor="t">
            <a:spAutoFit/>
          </a:bodyPr>
          <a:lstStyle/>
          <a:p>
            <a:r>
              <a:rPr lang="en-GB" dirty="0">
                <a:solidFill>
                  <a:srgbClr val="FFFFFF">
                    <a:alpha val="70000"/>
                  </a:srgbClr>
                </a:solidFill>
                <a:latin typeface="Montserrat"/>
              </a:rPr>
              <a:t>Android Workshop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CE8FFB-EAEC-99D8-8662-805D58AE1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>
                <a:latin typeface="Montserrat"/>
              </a:rPr>
              <a:t>Übung</a:t>
            </a:r>
            <a:r>
              <a:rPr lang="en-GB" dirty="0">
                <a:latin typeface="Montserrat"/>
              </a:rPr>
              <a:t> 3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0F15B8-E582-B01D-7964-20A7364559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106680" indent="-285750">
              <a:buChar char="•"/>
            </a:pPr>
            <a:r>
              <a:rPr lang="en-GB" dirty="0">
                <a:latin typeface="Montserrat"/>
              </a:rPr>
              <a:t>Loading und Error States </a:t>
            </a:r>
            <a:r>
              <a:rPr lang="en-GB" dirty="0" err="1">
                <a:latin typeface="Montserrat"/>
              </a:rPr>
              <a:t>hinzufügen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624210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close-up of words&#10;&#10;Description automatically generated">
            <a:extLst>
              <a:ext uri="{FF2B5EF4-FFF2-40B4-BE49-F238E27FC236}">
                <a16:creationId xmlns:a16="http://schemas.microsoft.com/office/drawing/2014/main" id="{A8C3EE91-C0E6-421C-94F7-0B751B98F5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315" y="3937968"/>
            <a:ext cx="7006086" cy="10883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13774C-888A-19EC-284C-0CDE8D9E9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856380"/>
            <a:ext cx="9145587" cy="553998"/>
          </a:xfrm>
        </p:spPr>
        <p:txBody>
          <a:bodyPr/>
          <a:lstStyle/>
          <a:p>
            <a:r>
              <a:rPr lang="en-GB" dirty="0">
                <a:latin typeface="Montserrat"/>
              </a:rPr>
              <a:t>State Handling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771B03-D426-4672-7AE4-D576257B27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>
                <a:solidFill>
                  <a:srgbClr val="FFFFFF">
                    <a:alpha val="70000"/>
                  </a:srgbClr>
                </a:solidFill>
                <a:latin typeface="Montserrat"/>
              </a:rPr>
              <a:t>Android Workshop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61502D-1921-2B6F-1CCC-21377F327A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106680" indent="-285750">
              <a:buChar char="•"/>
            </a:pPr>
            <a:r>
              <a:rPr lang="en-US" dirty="0" err="1">
                <a:latin typeface="Montserrat"/>
              </a:rPr>
              <a:t>Composables</a:t>
            </a:r>
            <a:r>
              <a:rPr lang="en-US" dirty="0">
                <a:latin typeface="Montserrat"/>
              </a:rPr>
              <a:t> </a:t>
            </a:r>
            <a:r>
              <a:rPr lang="en-US" dirty="0" err="1">
                <a:latin typeface="Montserrat"/>
              </a:rPr>
              <a:t>erhalten</a:t>
            </a:r>
            <a:r>
              <a:rPr lang="en-US" dirty="0">
                <a:latin typeface="Montserrat"/>
              </a:rPr>
              <a:t> State und </a:t>
            </a:r>
            <a:r>
              <a:rPr lang="en-US" dirty="0" err="1">
                <a:latin typeface="Montserrat"/>
              </a:rPr>
              <a:t>propagieren</a:t>
            </a:r>
            <a:r>
              <a:rPr lang="en-US" dirty="0">
                <a:latin typeface="Montserrat"/>
              </a:rPr>
              <a:t> Events</a:t>
            </a:r>
          </a:p>
          <a:p>
            <a:pPr marL="646430" lvl="1" indent="-179705"/>
            <a:r>
              <a:rPr lang="en-US" dirty="0">
                <a:latin typeface="Montserrat"/>
              </a:rPr>
              <a:t>State = Input Parameter</a:t>
            </a:r>
          </a:p>
          <a:p>
            <a:pPr marL="646430" lvl="1" indent="-179705"/>
            <a:r>
              <a:rPr lang="en-US" dirty="0">
                <a:latin typeface="Montserrat"/>
              </a:rPr>
              <a:t>Events = Callbacks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A10A7EF-344D-B786-FBC5-8FB2EDB8D6EC}"/>
              </a:ext>
            </a:extLst>
          </p:cNvPr>
          <p:cNvGrpSpPr/>
          <p:nvPr/>
        </p:nvGrpSpPr>
        <p:grpSpPr>
          <a:xfrm>
            <a:off x="7854528" y="1691521"/>
            <a:ext cx="2702944" cy="1592291"/>
            <a:chOff x="7854528" y="1691521"/>
            <a:chExt cx="2702944" cy="1592291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9A12719-96C7-E5BA-17E1-4630DEE47B75}"/>
                </a:ext>
              </a:extLst>
            </p:cNvPr>
            <p:cNvSpPr/>
            <p:nvPr/>
          </p:nvSpPr>
          <p:spPr>
            <a:xfrm>
              <a:off x="7854529" y="1691521"/>
              <a:ext cx="2702943" cy="470858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/>
                <a:t>Screen</a:t>
              </a:r>
              <a:endParaRPr lang="en-US" sz="1400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D2A5253-98A6-A889-8AAD-52661AEABAAD}"/>
                </a:ext>
              </a:extLst>
            </p:cNvPr>
            <p:cNvSpPr/>
            <p:nvPr/>
          </p:nvSpPr>
          <p:spPr>
            <a:xfrm>
              <a:off x="7854529" y="2252238"/>
              <a:ext cx="2702943" cy="470858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GB" sz="1400" dirty="0" err="1"/>
                <a:t>Liste</a:t>
              </a:r>
              <a:endParaRPr lang="en-US" sz="140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CA929AC-836F-CAE3-0619-4AC50F08F17F}"/>
                </a:ext>
              </a:extLst>
            </p:cNvPr>
            <p:cNvSpPr/>
            <p:nvPr/>
          </p:nvSpPr>
          <p:spPr>
            <a:xfrm>
              <a:off x="7854528" y="2812954"/>
              <a:ext cx="611039" cy="470858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GB" sz="1400" dirty="0"/>
                <a:t>Item</a:t>
              </a:r>
              <a:endParaRPr lang="en-US" sz="14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55997D0-DAC7-2668-57AA-6F5C911FC67E}"/>
                </a:ext>
              </a:extLst>
            </p:cNvPr>
            <p:cNvSpPr/>
            <p:nvPr/>
          </p:nvSpPr>
          <p:spPr>
            <a:xfrm>
              <a:off x="9946433" y="2812953"/>
              <a:ext cx="611039" cy="470858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GB" sz="1400" dirty="0"/>
                <a:t>Item</a:t>
              </a:r>
              <a:endParaRPr lang="en-US" sz="140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D67744A-2FE4-6FE0-EE32-9F46F81E45D2}"/>
                </a:ext>
              </a:extLst>
            </p:cNvPr>
            <p:cNvSpPr/>
            <p:nvPr/>
          </p:nvSpPr>
          <p:spPr>
            <a:xfrm>
              <a:off x="8551830" y="2812954"/>
              <a:ext cx="611039" cy="470858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GB" sz="1400" dirty="0"/>
                <a:t>Item</a:t>
              </a:r>
              <a:endParaRPr lang="en-US" sz="140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4EA0440-2934-6605-40CD-427F3B3BF733}"/>
                </a:ext>
              </a:extLst>
            </p:cNvPr>
            <p:cNvSpPr/>
            <p:nvPr/>
          </p:nvSpPr>
          <p:spPr>
            <a:xfrm>
              <a:off x="9249131" y="2812953"/>
              <a:ext cx="611039" cy="470858"/>
            </a:xfrm>
            <a:prstGeom prst="rect">
              <a:avLst/>
            </a:prstGeom>
            <a:solidFill>
              <a:schemeClr val="bg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GB" sz="1400" dirty="0"/>
                <a:t>Item</a:t>
              </a:r>
              <a:endParaRPr lang="en-US" sz="140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3773635-E34E-3607-8A71-68174771095E}"/>
              </a:ext>
            </a:extLst>
          </p:cNvPr>
          <p:cNvGrpSpPr/>
          <p:nvPr/>
        </p:nvGrpSpPr>
        <p:grpSpPr>
          <a:xfrm>
            <a:off x="6972505" y="1734911"/>
            <a:ext cx="758020" cy="1470084"/>
            <a:chOff x="6972505" y="1734911"/>
            <a:chExt cx="758020" cy="1470084"/>
          </a:xfrm>
        </p:grpSpPr>
        <p:sp>
          <p:nvSpPr>
            <p:cNvPr id="16" name="Arrow: Down 15">
              <a:extLst>
                <a:ext uri="{FF2B5EF4-FFF2-40B4-BE49-F238E27FC236}">
                  <a16:creationId xmlns:a16="http://schemas.microsoft.com/office/drawing/2014/main" id="{83482034-E011-AF00-137D-6503DAB4382C}"/>
                </a:ext>
              </a:extLst>
            </p:cNvPr>
            <p:cNvSpPr/>
            <p:nvPr/>
          </p:nvSpPr>
          <p:spPr>
            <a:xfrm>
              <a:off x="7572375" y="1734911"/>
              <a:ext cx="158150" cy="1470084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9A791E5-638C-48C8-54FF-C2B3F5D049C0}"/>
                </a:ext>
              </a:extLst>
            </p:cNvPr>
            <p:cNvSpPr txBox="1"/>
            <p:nvPr/>
          </p:nvSpPr>
          <p:spPr>
            <a:xfrm>
              <a:off x="6972505" y="2331314"/>
              <a:ext cx="680050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GB" sz="1200" dirty="0"/>
                <a:t>Daten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396264C-0FAB-0AEF-BCF5-A426F810EC7B}"/>
              </a:ext>
            </a:extLst>
          </p:cNvPr>
          <p:cNvGrpSpPr/>
          <p:nvPr/>
        </p:nvGrpSpPr>
        <p:grpSpPr>
          <a:xfrm>
            <a:off x="10681478" y="1734910"/>
            <a:ext cx="806236" cy="1470084"/>
            <a:chOff x="10681478" y="1734910"/>
            <a:chExt cx="806236" cy="1470084"/>
          </a:xfrm>
        </p:grpSpPr>
        <p:sp>
          <p:nvSpPr>
            <p:cNvPr id="17" name="Arrow: Down 16">
              <a:extLst>
                <a:ext uri="{FF2B5EF4-FFF2-40B4-BE49-F238E27FC236}">
                  <a16:creationId xmlns:a16="http://schemas.microsoft.com/office/drawing/2014/main" id="{87F0B5B5-742B-B556-BE95-A5E4D46E73C4}"/>
                </a:ext>
              </a:extLst>
            </p:cNvPr>
            <p:cNvSpPr/>
            <p:nvPr/>
          </p:nvSpPr>
          <p:spPr>
            <a:xfrm rot="10800000">
              <a:off x="10681478" y="1734910"/>
              <a:ext cx="158150" cy="1470084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DDEE1EE-B381-DCE0-6010-1531BDFD459E}"/>
                </a:ext>
              </a:extLst>
            </p:cNvPr>
            <p:cNvSpPr txBox="1"/>
            <p:nvPr/>
          </p:nvSpPr>
          <p:spPr>
            <a:xfrm>
              <a:off x="10760938" y="2349285"/>
              <a:ext cx="726776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GB" sz="1200" dirty="0"/>
                <a:t>Events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5403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08C2C-A48A-6C74-E9D2-1651E8C09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856380"/>
            <a:ext cx="9145587" cy="553998"/>
          </a:xfrm>
        </p:spPr>
        <p:txBody>
          <a:bodyPr/>
          <a:lstStyle/>
          <a:p>
            <a:r>
              <a:rPr lang="en-GB" dirty="0">
                <a:latin typeface="Montserrat"/>
              </a:rPr>
              <a:t>Stateful </a:t>
            </a:r>
            <a:r>
              <a:rPr lang="en-GB" dirty="0" err="1">
                <a:latin typeface="Montserrat"/>
              </a:rPr>
              <a:t>Composables</a:t>
            </a:r>
            <a:endParaRPr lang="en-GB" dirty="0" err="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F4142-18F8-1E9E-2BBA-F6A4750DEB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>
                <a:solidFill>
                  <a:srgbClr val="FFFFFF">
                    <a:alpha val="70000"/>
                  </a:srgbClr>
                </a:solidFill>
                <a:latin typeface="Montserrat"/>
              </a:rPr>
              <a:t>Android Workshop</a:t>
            </a:r>
            <a:endParaRPr lang="en-GB" dirty="0">
              <a:latin typeface="Montserra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DEF8E9-91F7-30CB-EC5E-77715BB99B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106680" indent="-285750">
              <a:buChar char="•"/>
            </a:pPr>
            <a:r>
              <a:rPr lang="en-GB" dirty="0">
                <a:latin typeface="Montserrat"/>
              </a:rPr>
              <a:t>State der das Layout </a:t>
            </a:r>
            <a:r>
              <a:rPr lang="en-GB" dirty="0" err="1">
                <a:latin typeface="Montserrat"/>
              </a:rPr>
              <a:t>oder</a:t>
            </a:r>
            <a:r>
              <a:rPr lang="en-GB" dirty="0">
                <a:latin typeface="Montserrat"/>
              </a:rPr>
              <a:t> den </a:t>
            </a:r>
            <a:r>
              <a:rPr lang="en-GB" dirty="0" err="1">
                <a:latin typeface="Montserrat"/>
              </a:rPr>
              <a:t>Inhalt</a:t>
            </a:r>
            <a:r>
              <a:rPr lang="en-GB" dirty="0">
                <a:latin typeface="Montserrat"/>
              </a:rPr>
              <a:t> </a:t>
            </a:r>
            <a:r>
              <a:rPr lang="en-GB" dirty="0" err="1">
                <a:latin typeface="Montserrat"/>
              </a:rPr>
              <a:t>betrifft</a:t>
            </a:r>
            <a:r>
              <a:rPr lang="en-GB" dirty="0">
                <a:latin typeface="Montserrat"/>
              </a:rPr>
              <a:t>, </a:t>
            </a:r>
            <a:r>
              <a:rPr lang="en-GB" dirty="0" err="1">
                <a:latin typeface="Montserrat"/>
              </a:rPr>
              <a:t>wird</a:t>
            </a:r>
            <a:r>
              <a:rPr lang="en-GB" dirty="0">
                <a:latin typeface="Montserrat"/>
              </a:rPr>
              <a:t> ins Composable </a:t>
            </a:r>
            <a:r>
              <a:rPr lang="en-GB" dirty="0" err="1">
                <a:latin typeface="Montserrat"/>
              </a:rPr>
              <a:t>reingegeben</a:t>
            </a:r>
            <a:endParaRPr lang="en-GB" dirty="0">
              <a:latin typeface="Montserrat"/>
            </a:endParaRPr>
          </a:p>
          <a:p>
            <a:pPr marL="106680" indent="-285750">
              <a:buChar char="•"/>
            </a:pPr>
            <a:r>
              <a:rPr lang="en-GB" dirty="0">
                <a:latin typeface="Montserrat"/>
              </a:rPr>
              <a:t>State der die </a:t>
            </a:r>
            <a:r>
              <a:rPr lang="en-GB" dirty="0" err="1">
                <a:latin typeface="Montserrat"/>
              </a:rPr>
              <a:t>Darstellung</a:t>
            </a:r>
            <a:r>
              <a:rPr lang="en-GB" dirty="0">
                <a:latin typeface="Montserrat"/>
              </a:rPr>
              <a:t> </a:t>
            </a:r>
            <a:r>
              <a:rPr lang="en-GB" dirty="0" err="1">
                <a:latin typeface="Montserrat"/>
              </a:rPr>
              <a:t>betrifft</a:t>
            </a:r>
            <a:r>
              <a:rPr lang="en-GB" dirty="0">
                <a:latin typeface="Montserrat"/>
              </a:rPr>
              <a:t>, </a:t>
            </a:r>
            <a:r>
              <a:rPr lang="en-GB" dirty="0" err="1">
                <a:latin typeface="Montserrat"/>
              </a:rPr>
              <a:t>wird</a:t>
            </a:r>
            <a:r>
              <a:rPr lang="en-GB" dirty="0">
                <a:latin typeface="Montserrat"/>
              </a:rPr>
              <a:t> </a:t>
            </a:r>
            <a:r>
              <a:rPr lang="en-GB" dirty="0" err="1">
                <a:latin typeface="Montserrat"/>
              </a:rPr>
              <a:t>im</a:t>
            </a:r>
            <a:r>
              <a:rPr lang="en-GB" dirty="0">
                <a:latin typeface="Montserrat"/>
              </a:rPr>
              <a:t> Composable </a:t>
            </a:r>
            <a:r>
              <a:rPr lang="en-GB" dirty="0" err="1">
                <a:latin typeface="Montserrat"/>
              </a:rPr>
              <a:t>gehalten</a:t>
            </a:r>
            <a:endParaRPr lang="en-US" dirty="0" err="1"/>
          </a:p>
          <a:p>
            <a:pPr marL="106680" indent="-285750"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53989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503BF9-36A3-6998-E26A-B459723204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wrap="square" lIns="91440" tIns="45720" rIns="91440" bIns="45720" rtlCol="0" anchor="t">
            <a:spAutoFit/>
          </a:bodyPr>
          <a:lstStyle/>
          <a:p>
            <a:r>
              <a:rPr lang="en-GB" dirty="0">
                <a:solidFill>
                  <a:srgbClr val="FFFFFF">
                    <a:alpha val="70000"/>
                  </a:srgbClr>
                </a:solidFill>
                <a:latin typeface="Montserrat"/>
              </a:rPr>
              <a:t>Android Workshop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CE8FFB-EAEC-99D8-8662-805D58AE1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>
                <a:latin typeface="Montserrat"/>
              </a:rPr>
              <a:t>Übung</a:t>
            </a:r>
            <a:r>
              <a:rPr lang="en-GB" dirty="0">
                <a:latin typeface="Montserrat"/>
              </a:rPr>
              <a:t> 4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0F15B8-E582-B01D-7964-20A7364559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106680" indent="-285750">
              <a:buChar char="•"/>
            </a:pPr>
            <a:r>
              <a:rPr lang="en-GB" dirty="0">
                <a:latin typeface="Montserrat"/>
              </a:rPr>
              <a:t>Details </a:t>
            </a:r>
            <a:r>
              <a:rPr lang="en-GB" dirty="0" err="1">
                <a:latin typeface="Montserrat"/>
              </a:rPr>
              <a:t>ein</a:t>
            </a:r>
            <a:r>
              <a:rPr lang="en-GB" dirty="0">
                <a:latin typeface="Montserrat"/>
              </a:rPr>
              <a:t> und </a:t>
            </a:r>
            <a:r>
              <a:rPr lang="en-GB" dirty="0" err="1">
                <a:latin typeface="Montserrat"/>
              </a:rPr>
              <a:t>ausklappen</a:t>
            </a:r>
            <a:r>
              <a:rPr lang="en-GB" dirty="0">
                <a:latin typeface="Montserrat"/>
              </a:rPr>
              <a:t> </a:t>
            </a:r>
            <a:r>
              <a:rPr lang="en-GB" dirty="0" err="1">
                <a:latin typeface="Montserrat"/>
              </a:rPr>
              <a:t>beim</a:t>
            </a:r>
            <a:r>
              <a:rPr lang="en-GB" dirty="0">
                <a:latin typeface="Montserrat"/>
              </a:rPr>
              <a:t> Klick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55681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3774C-888A-19EC-284C-0CDE8D9E9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856380"/>
            <a:ext cx="9145587" cy="553998"/>
          </a:xfrm>
        </p:spPr>
        <p:txBody>
          <a:bodyPr/>
          <a:lstStyle/>
          <a:p>
            <a:r>
              <a:rPr lang="en-GB" dirty="0">
                <a:latin typeface="Montserrat"/>
              </a:rPr>
              <a:t>Compiler &amp; Compose Runtime</a:t>
            </a:r>
            <a:endParaRPr lang="en-US" dirty="0" err="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771B03-D426-4672-7AE4-D576257B27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>
                <a:solidFill>
                  <a:srgbClr val="FFFFFF">
                    <a:alpha val="70000"/>
                  </a:srgbClr>
                </a:solidFill>
                <a:latin typeface="Montserrat"/>
              </a:rPr>
              <a:t>Android Workshop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61502D-1921-2B6F-1CCC-21377F327A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106680" indent="-285750">
              <a:buChar char="•"/>
            </a:pPr>
            <a:r>
              <a:rPr lang="en-US" dirty="0">
                <a:latin typeface="Montserrat"/>
              </a:rPr>
              <a:t>Compose </a:t>
            </a:r>
            <a:r>
              <a:rPr lang="en-US" dirty="0" err="1">
                <a:latin typeface="Montserrat"/>
              </a:rPr>
              <a:t>aktualisert</a:t>
            </a:r>
            <a:r>
              <a:rPr lang="en-US" dirty="0">
                <a:latin typeface="Montserrat"/>
              </a:rPr>
              <a:t> das UI </a:t>
            </a:r>
            <a:r>
              <a:rPr lang="en-US" dirty="0" err="1">
                <a:latin typeface="Montserrat"/>
              </a:rPr>
              <a:t>wenn</a:t>
            </a:r>
            <a:r>
              <a:rPr lang="en-US" dirty="0">
                <a:latin typeface="Montserrat"/>
              </a:rPr>
              <a:t> </a:t>
            </a:r>
            <a:r>
              <a:rPr lang="en-US" dirty="0" err="1">
                <a:latin typeface="Montserrat"/>
              </a:rPr>
              <a:t>sich</a:t>
            </a:r>
            <a:r>
              <a:rPr lang="en-US" dirty="0">
                <a:latin typeface="Montserrat"/>
              </a:rPr>
              <a:t> Daten </a:t>
            </a:r>
            <a:r>
              <a:rPr lang="en-US" dirty="0" err="1">
                <a:latin typeface="Montserrat"/>
              </a:rPr>
              <a:t>ändern</a:t>
            </a:r>
            <a:endParaRPr lang="en-US" dirty="0">
              <a:latin typeface="Montserrat"/>
            </a:endParaRPr>
          </a:p>
          <a:p>
            <a:pPr marL="646430" lvl="1" indent="-179705"/>
            <a:r>
              <a:rPr lang="en-US" dirty="0" err="1">
                <a:latin typeface="Montserrat"/>
              </a:rPr>
              <a:t>Recomposition</a:t>
            </a:r>
            <a:r>
              <a:rPr lang="en-US" dirty="0">
                <a:latin typeface="Montserrat"/>
              </a:rPr>
              <a:t> </a:t>
            </a:r>
            <a:r>
              <a:rPr lang="en-US" dirty="0" err="1">
                <a:latin typeface="Montserrat"/>
              </a:rPr>
              <a:t>heisst</a:t>
            </a:r>
            <a:r>
              <a:rPr lang="en-US" dirty="0">
                <a:latin typeface="Montserrat"/>
              </a:rPr>
              <a:t>, </a:t>
            </a:r>
            <a:r>
              <a:rPr lang="en-US" dirty="0" err="1">
                <a:latin typeface="Montserrat"/>
              </a:rPr>
              <a:t>dass</a:t>
            </a:r>
            <a:r>
              <a:rPr lang="en-US" dirty="0">
                <a:latin typeface="Montserrat"/>
              </a:rPr>
              <a:t> Composable Functions </a:t>
            </a:r>
            <a:r>
              <a:rPr lang="en-US" dirty="0" err="1">
                <a:latin typeface="Montserrat"/>
              </a:rPr>
              <a:t>erneut</a:t>
            </a:r>
            <a:r>
              <a:rPr lang="en-US" dirty="0">
                <a:latin typeface="Montserrat"/>
              </a:rPr>
              <a:t> </a:t>
            </a:r>
            <a:r>
              <a:rPr lang="en-US" dirty="0" err="1">
                <a:latin typeface="Montserrat"/>
              </a:rPr>
              <a:t>aufgerufen</a:t>
            </a:r>
            <a:r>
              <a:rPr lang="en-US" dirty="0">
                <a:latin typeface="Montserrat"/>
              </a:rPr>
              <a:t> </a:t>
            </a:r>
            <a:r>
              <a:rPr lang="en-US" dirty="0" err="1">
                <a:latin typeface="Montserrat"/>
              </a:rPr>
              <a:t>werden</a:t>
            </a:r>
            <a:endParaRPr lang="en-US">
              <a:latin typeface="Montserrat"/>
            </a:endParaRPr>
          </a:p>
          <a:p>
            <a:pPr marL="106680" indent="-285750">
              <a:buChar char="•"/>
            </a:pPr>
            <a:r>
              <a:rPr lang="en-US" dirty="0">
                <a:latin typeface="Montserrat"/>
              </a:rPr>
              <a:t>Compiler </a:t>
            </a:r>
            <a:r>
              <a:rPr lang="en-US" dirty="0" err="1">
                <a:latin typeface="Montserrat"/>
              </a:rPr>
              <a:t>gruppiert</a:t>
            </a:r>
            <a:r>
              <a:rPr lang="en-US" dirty="0">
                <a:latin typeface="Montserrat"/>
              </a:rPr>
              <a:t> </a:t>
            </a:r>
            <a:r>
              <a:rPr lang="en-US" dirty="0" err="1">
                <a:latin typeface="Montserrat"/>
              </a:rPr>
              <a:t>Composables</a:t>
            </a:r>
            <a:r>
              <a:rPr lang="en-US" dirty="0">
                <a:latin typeface="Montserrat"/>
              </a:rPr>
              <a:t> in Composition Scopes</a:t>
            </a:r>
            <a:endParaRPr lang="en-US" dirty="0"/>
          </a:p>
          <a:p>
            <a:pPr marL="106680" indent="-285750">
              <a:buChar char="•"/>
            </a:pPr>
            <a:r>
              <a:rPr lang="en-US" dirty="0">
                <a:latin typeface="Montserrat"/>
              </a:rPr>
              <a:t>Nur die </a:t>
            </a:r>
            <a:r>
              <a:rPr lang="en-US" dirty="0" err="1">
                <a:latin typeface="Montserrat"/>
              </a:rPr>
              <a:t>geänderten</a:t>
            </a:r>
            <a:r>
              <a:rPr lang="en-US" dirty="0">
                <a:latin typeface="Montserrat"/>
              </a:rPr>
              <a:t> Scopes </a:t>
            </a:r>
            <a:r>
              <a:rPr lang="en-US" dirty="0" err="1">
                <a:latin typeface="Montserrat"/>
              </a:rPr>
              <a:t>werden</a:t>
            </a:r>
            <a:r>
              <a:rPr lang="en-US" dirty="0">
                <a:latin typeface="Montserrat"/>
              </a:rPr>
              <a:t> recomposed</a:t>
            </a:r>
          </a:p>
          <a:p>
            <a:pPr marL="106680" indent="-285750">
              <a:buChar char="•"/>
            </a:pPr>
            <a:endParaRPr lang="en-US" dirty="0"/>
          </a:p>
        </p:txBody>
      </p:sp>
      <p:pic>
        <p:nvPicPr>
          <p:cNvPr id="5" name="Picture 4" descr="A computer code with colorful text&#10;&#10;Description automatically generated">
            <a:extLst>
              <a:ext uri="{FF2B5EF4-FFF2-40B4-BE49-F238E27FC236}">
                <a16:creationId xmlns:a16="http://schemas.microsoft.com/office/drawing/2014/main" id="{6B5B74FC-150F-1082-6CCF-B80624020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126" y="3497026"/>
            <a:ext cx="5241266" cy="284365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54F3B42-4208-F064-67BD-07D4AB1FC7CA}"/>
              </a:ext>
            </a:extLst>
          </p:cNvPr>
          <p:cNvSpPr/>
          <p:nvPr/>
        </p:nvSpPr>
        <p:spPr>
          <a:xfrm>
            <a:off x="1074964" y="3837214"/>
            <a:ext cx="3375084" cy="1143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F94968-C9E7-CF08-4EEC-CB11B01B0EDF}"/>
              </a:ext>
            </a:extLst>
          </p:cNvPr>
          <p:cNvSpPr/>
          <p:nvPr/>
        </p:nvSpPr>
        <p:spPr>
          <a:xfrm>
            <a:off x="1074963" y="5314487"/>
            <a:ext cx="2835934" cy="9848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954BA42-629A-73AF-69D3-B255B91355CF}"/>
              </a:ext>
            </a:extLst>
          </p:cNvPr>
          <p:cNvSpPr/>
          <p:nvPr/>
        </p:nvSpPr>
        <p:spPr>
          <a:xfrm>
            <a:off x="1585360" y="4466223"/>
            <a:ext cx="2832339" cy="1976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9356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22AC2-044D-11D4-A6D7-80C053B45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856380"/>
            <a:ext cx="9145587" cy="553998"/>
          </a:xfrm>
        </p:spPr>
        <p:txBody>
          <a:bodyPr/>
          <a:lstStyle/>
          <a:p>
            <a:r>
              <a:rPr lang="en-GB" dirty="0">
                <a:latin typeface="Montserrat"/>
              </a:rPr>
              <a:t>Donut Hole Skipping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0842F3-F2E8-ED5B-B1E4-6CC2EC59ED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>
                <a:solidFill>
                  <a:srgbClr val="FFFFFF">
                    <a:alpha val="70000"/>
                  </a:srgbClr>
                </a:solidFill>
                <a:latin typeface="Montserrat"/>
              </a:rPr>
              <a:t>Android Workshop</a:t>
            </a:r>
            <a:endParaRPr lang="en-GB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6F6779E-C43E-0439-AAB4-CB6B62A2EE24}"/>
              </a:ext>
            </a:extLst>
          </p:cNvPr>
          <p:cNvGrpSpPr/>
          <p:nvPr/>
        </p:nvGrpSpPr>
        <p:grpSpPr>
          <a:xfrm>
            <a:off x="805120" y="2357528"/>
            <a:ext cx="2940685" cy="2889885"/>
            <a:chOff x="587333" y="3295650"/>
            <a:chExt cx="4631" cy="4551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9FBA7CC-AF5F-3133-17BB-088A7517B6AD}"/>
                </a:ext>
              </a:extLst>
            </p:cNvPr>
            <p:cNvSpPr/>
            <p:nvPr/>
          </p:nvSpPr>
          <p:spPr>
            <a:xfrm>
              <a:off x="587375" y="3295650"/>
              <a:ext cx="4551" cy="4551"/>
            </a:xfrm>
            <a:prstGeom prst="ellipse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DCC40C7-BF42-A1C9-C2A7-185752B1D3C9}"/>
                </a:ext>
              </a:extLst>
            </p:cNvPr>
            <p:cNvSpPr/>
            <p:nvPr/>
          </p:nvSpPr>
          <p:spPr>
            <a:xfrm>
              <a:off x="588086" y="3296362"/>
              <a:ext cx="3128" cy="3128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29AA45EB-A922-6EC0-5317-2CC3C185056D}"/>
                </a:ext>
              </a:extLst>
            </p:cNvPr>
            <p:cNvSpPr/>
            <p:nvPr/>
          </p:nvSpPr>
          <p:spPr>
            <a:xfrm>
              <a:off x="588747" y="3297022"/>
              <a:ext cx="1808" cy="180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Text Box 9">
              <a:extLst>
                <a:ext uri="{FF2B5EF4-FFF2-40B4-BE49-F238E27FC236}">
                  <a16:creationId xmlns:a16="http://schemas.microsoft.com/office/drawing/2014/main" id="{69105278-7A30-5969-BD73-50B159BD386B}"/>
                </a:ext>
              </a:extLst>
            </p:cNvPr>
            <p:cNvSpPr txBox="1"/>
            <p:nvPr/>
          </p:nvSpPr>
          <p:spPr>
            <a:xfrm>
              <a:off x="587340" y="3295794"/>
              <a:ext cx="4623" cy="43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altLang="en-US" sz="1200" err="1">
                  <a:latin typeface="Calibri"/>
                  <a:cs typeface="Calibri"/>
                </a:rPr>
                <a:t>MyComponent</a:t>
              </a:r>
              <a:endParaRPr lang="en-US" err="1">
                <a:latin typeface="Calibri"/>
                <a:cs typeface="Calibri"/>
              </a:endParaRPr>
            </a:p>
          </p:txBody>
        </p:sp>
        <p:sp>
          <p:nvSpPr>
            <p:cNvPr id="24" name="Text Box 10">
              <a:extLst>
                <a:ext uri="{FF2B5EF4-FFF2-40B4-BE49-F238E27FC236}">
                  <a16:creationId xmlns:a16="http://schemas.microsoft.com/office/drawing/2014/main" id="{C6048516-1633-4966-182B-3BBC75CA8C28}"/>
                </a:ext>
              </a:extLst>
            </p:cNvPr>
            <p:cNvSpPr txBox="1"/>
            <p:nvPr/>
          </p:nvSpPr>
          <p:spPr>
            <a:xfrm>
              <a:off x="587334" y="3296497"/>
              <a:ext cx="4627" cy="43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altLang="en-US" sz="1200" dirty="0">
                  <a:latin typeface="Calibri" charset="0"/>
                </a:rPr>
                <a:t>Button</a:t>
              </a:r>
              <a:endParaRPr lang="en-US" dirty="0"/>
            </a:p>
          </p:txBody>
        </p:sp>
        <p:sp>
          <p:nvSpPr>
            <p:cNvPr id="25" name="Text Box 11">
              <a:extLst>
                <a:ext uri="{FF2B5EF4-FFF2-40B4-BE49-F238E27FC236}">
                  <a16:creationId xmlns:a16="http://schemas.microsoft.com/office/drawing/2014/main" id="{7E5AD34A-A6DB-26E9-DCDB-93CB278B74D4}"/>
                </a:ext>
              </a:extLst>
            </p:cNvPr>
            <p:cNvSpPr txBox="1"/>
            <p:nvPr/>
          </p:nvSpPr>
          <p:spPr>
            <a:xfrm>
              <a:off x="587333" y="3297708"/>
              <a:ext cx="4631" cy="43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altLang="en-US" sz="1200" err="1">
                  <a:latin typeface="Calibri"/>
                  <a:cs typeface="Calibri"/>
                </a:rPr>
                <a:t>MyText</a:t>
              </a:r>
              <a:endParaRPr lang="en-US" err="1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FB7144D-306D-537B-4E0D-816315B18E9F}"/>
              </a:ext>
            </a:extLst>
          </p:cNvPr>
          <p:cNvGrpSpPr/>
          <p:nvPr/>
        </p:nvGrpSpPr>
        <p:grpSpPr>
          <a:xfrm>
            <a:off x="4192845" y="2356893"/>
            <a:ext cx="2893060" cy="2889885"/>
            <a:chOff x="3949698" y="3295015"/>
            <a:chExt cx="4556" cy="455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CBCA8FF-7588-C02B-43F0-14935B189976}"/>
                </a:ext>
              </a:extLst>
            </p:cNvPr>
            <p:cNvSpPr/>
            <p:nvPr/>
          </p:nvSpPr>
          <p:spPr>
            <a:xfrm>
              <a:off x="3949700" y="3295015"/>
              <a:ext cx="4551" cy="4551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BDA8CFD-4EB6-34F8-0EFA-689F6C05E420}"/>
                </a:ext>
              </a:extLst>
            </p:cNvPr>
            <p:cNvSpPr/>
            <p:nvPr/>
          </p:nvSpPr>
          <p:spPr>
            <a:xfrm>
              <a:off x="3950411" y="3295727"/>
              <a:ext cx="3128" cy="3128"/>
            </a:xfrm>
            <a:prstGeom prst="ellipse">
              <a:avLst/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E081F0D-92EE-4A71-7D83-46B1C37C29CA}"/>
                </a:ext>
              </a:extLst>
            </p:cNvPr>
            <p:cNvSpPr/>
            <p:nvPr/>
          </p:nvSpPr>
          <p:spPr>
            <a:xfrm>
              <a:off x="3951072" y="3296387"/>
              <a:ext cx="1808" cy="180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Text Box 21">
              <a:extLst>
                <a:ext uri="{FF2B5EF4-FFF2-40B4-BE49-F238E27FC236}">
                  <a16:creationId xmlns:a16="http://schemas.microsoft.com/office/drawing/2014/main" id="{F8110974-0056-8F79-889A-6A3A7CCF827C}"/>
                </a:ext>
              </a:extLst>
            </p:cNvPr>
            <p:cNvSpPr txBox="1"/>
            <p:nvPr/>
          </p:nvSpPr>
          <p:spPr>
            <a:xfrm>
              <a:off x="3949699" y="3295159"/>
              <a:ext cx="4555" cy="43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altLang="en-US" sz="1200" err="1">
                  <a:latin typeface="Calibri"/>
                  <a:cs typeface="Calibri"/>
                </a:rPr>
                <a:t>MyComponent</a:t>
              </a:r>
              <a:endParaRPr lang="en-US" err="1">
                <a:latin typeface="Calibri"/>
                <a:cs typeface="Calibri"/>
              </a:endParaRPr>
            </a:p>
          </p:txBody>
        </p:sp>
        <p:sp>
          <p:nvSpPr>
            <p:cNvPr id="18" name="Text Box 22">
              <a:extLst>
                <a:ext uri="{FF2B5EF4-FFF2-40B4-BE49-F238E27FC236}">
                  <a16:creationId xmlns:a16="http://schemas.microsoft.com/office/drawing/2014/main" id="{A0873CE6-37D3-E5E2-C8D6-32AB363DC0A3}"/>
                </a:ext>
              </a:extLst>
            </p:cNvPr>
            <p:cNvSpPr txBox="1"/>
            <p:nvPr/>
          </p:nvSpPr>
          <p:spPr>
            <a:xfrm>
              <a:off x="3949699" y="3295862"/>
              <a:ext cx="4553" cy="43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altLang="en-US" sz="1200">
                  <a:latin typeface="Calibri" charset="0"/>
                </a:rPr>
                <a:t>Button</a:t>
              </a:r>
              <a:endParaRPr lang="en-US"/>
            </a:p>
          </p:txBody>
        </p:sp>
        <p:sp>
          <p:nvSpPr>
            <p:cNvPr id="19" name="Text Box 23">
              <a:extLst>
                <a:ext uri="{FF2B5EF4-FFF2-40B4-BE49-F238E27FC236}">
                  <a16:creationId xmlns:a16="http://schemas.microsoft.com/office/drawing/2014/main" id="{4957D924-2B0B-6929-0A16-89DE5D365F6B}"/>
                </a:ext>
              </a:extLst>
            </p:cNvPr>
            <p:cNvSpPr txBox="1"/>
            <p:nvPr/>
          </p:nvSpPr>
          <p:spPr>
            <a:xfrm>
              <a:off x="3949698" y="3297073"/>
              <a:ext cx="4551" cy="43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altLang="en-US" sz="1200" dirty="0" err="1">
                  <a:latin typeface="Calibri"/>
                  <a:cs typeface="Calibri"/>
                </a:rPr>
                <a:t>MyText</a:t>
              </a:r>
              <a:endParaRPr lang="de-DE" altLang="en-US" sz="1200" dirty="0" err="1">
                <a:latin typeface="Calibri" charset="0"/>
                <a:cs typeface="Calibri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9D66205-16B8-5BDE-7159-614786F3F6CB}"/>
              </a:ext>
            </a:extLst>
          </p:cNvPr>
          <p:cNvGrpSpPr/>
          <p:nvPr/>
        </p:nvGrpSpPr>
        <p:grpSpPr>
          <a:xfrm>
            <a:off x="7558980" y="2358163"/>
            <a:ext cx="2890520" cy="2889885"/>
            <a:chOff x="7315199" y="3296285"/>
            <a:chExt cx="4552" cy="455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AF13B65-B29F-5432-1969-1A7CFF405A11}"/>
                </a:ext>
              </a:extLst>
            </p:cNvPr>
            <p:cNvSpPr/>
            <p:nvPr/>
          </p:nvSpPr>
          <p:spPr>
            <a:xfrm>
              <a:off x="7315200" y="3296285"/>
              <a:ext cx="4551" cy="4551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9E550F6-6B54-0548-3F52-16D1E3A616E1}"/>
                </a:ext>
              </a:extLst>
            </p:cNvPr>
            <p:cNvSpPr/>
            <p:nvPr/>
          </p:nvSpPr>
          <p:spPr>
            <a:xfrm>
              <a:off x="7315911" y="3296997"/>
              <a:ext cx="3128" cy="3128"/>
            </a:xfrm>
            <a:prstGeom prst="ellipse">
              <a:avLst/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D2A9253-71D7-9FF6-7882-6CC2A80D1031}"/>
                </a:ext>
              </a:extLst>
            </p:cNvPr>
            <p:cNvSpPr/>
            <p:nvPr/>
          </p:nvSpPr>
          <p:spPr>
            <a:xfrm>
              <a:off x="7316572" y="3297657"/>
              <a:ext cx="1808" cy="1808"/>
            </a:xfrm>
            <a:prstGeom prst="ellipse">
              <a:avLst/>
            </a:prstGeom>
            <a:solidFill>
              <a:schemeClr val="tx1">
                <a:lumMod val="75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" name="Text Box 29">
              <a:extLst>
                <a:ext uri="{FF2B5EF4-FFF2-40B4-BE49-F238E27FC236}">
                  <a16:creationId xmlns:a16="http://schemas.microsoft.com/office/drawing/2014/main" id="{6BB90F83-6676-4A0C-B93B-F5CBB3F11346}"/>
                </a:ext>
              </a:extLst>
            </p:cNvPr>
            <p:cNvSpPr txBox="1"/>
            <p:nvPr/>
          </p:nvSpPr>
          <p:spPr>
            <a:xfrm>
              <a:off x="7315199" y="3296429"/>
              <a:ext cx="4550" cy="43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altLang="en-US" sz="1200">
                  <a:latin typeface="Calibri" charset="0"/>
                </a:rPr>
                <a:t>MyComponent</a:t>
              </a:r>
            </a:p>
          </p:txBody>
        </p:sp>
        <p:sp>
          <p:nvSpPr>
            <p:cNvPr id="12" name="Text Box 30">
              <a:extLst>
                <a:ext uri="{FF2B5EF4-FFF2-40B4-BE49-F238E27FC236}">
                  <a16:creationId xmlns:a16="http://schemas.microsoft.com/office/drawing/2014/main" id="{41D79065-A462-CB45-6DCA-958D4FE5B2BD}"/>
                </a:ext>
              </a:extLst>
            </p:cNvPr>
            <p:cNvSpPr txBox="1"/>
            <p:nvPr/>
          </p:nvSpPr>
          <p:spPr>
            <a:xfrm>
              <a:off x="7315203" y="3297132"/>
              <a:ext cx="4547" cy="43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altLang="en-US" sz="1200">
                  <a:latin typeface="Calibri" charset="0"/>
                </a:rPr>
                <a:t>Button</a:t>
              </a:r>
            </a:p>
          </p:txBody>
        </p:sp>
        <p:sp>
          <p:nvSpPr>
            <p:cNvPr id="13" name="Text Box 31">
              <a:extLst>
                <a:ext uri="{FF2B5EF4-FFF2-40B4-BE49-F238E27FC236}">
                  <a16:creationId xmlns:a16="http://schemas.microsoft.com/office/drawing/2014/main" id="{A03424C9-2B84-99B5-A974-340293F6F05A}"/>
                </a:ext>
              </a:extLst>
            </p:cNvPr>
            <p:cNvSpPr txBox="1"/>
            <p:nvPr/>
          </p:nvSpPr>
          <p:spPr>
            <a:xfrm>
              <a:off x="7315199" y="3298343"/>
              <a:ext cx="4552" cy="43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altLang="en-US" sz="1200" dirty="0" err="1">
                  <a:latin typeface="Calibri"/>
                  <a:cs typeface="Calibri"/>
                </a:rPr>
                <a:t>MyText</a:t>
              </a:r>
              <a:endParaRPr lang="de-DE" altLang="en-US" sz="1200" dirty="0" err="1">
                <a:latin typeface="Calibri" charset="0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6454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46DBB1-6A36-7139-3490-445317F9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6" y="856380"/>
            <a:ext cx="5067298" cy="553998"/>
          </a:xfrm>
        </p:spPr>
        <p:txBody>
          <a:bodyPr/>
          <a:lstStyle/>
          <a:p>
            <a:r>
              <a:rPr lang="de-CH"/>
              <a:t>Ziel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D7B03C7-722D-F176-1824-9C346A1B32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CH"/>
              <a:t>Android Workshop</a:t>
            </a:r>
          </a:p>
        </p:txBody>
      </p:sp>
      <p:pic>
        <p:nvPicPr>
          <p:cNvPr id="11" name="Grafik 10" descr="Ein Bild, das Text, Screenshot enthält.&#10;&#10;Beschreibung automatisch generiert.">
            <a:extLst>
              <a:ext uri="{FF2B5EF4-FFF2-40B4-BE49-F238E27FC236}">
                <a16:creationId xmlns:a16="http://schemas.microsoft.com/office/drawing/2014/main" id="{9A6D64A0-3F5A-9B12-26AB-7E81DA99DF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54" b="1354"/>
          <a:stretch>
            <a:fillRect/>
          </a:stretch>
        </p:blipFill>
        <p:spPr>
          <a:xfrm>
            <a:off x="3980895" y="1133379"/>
            <a:ext cx="2239472" cy="48502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Grafik 12" descr="Ein Bild, das Text, Screenshot, Webseite, Website enthält.&#10;&#10;Beschreibung automatisch generiert.">
            <a:extLst>
              <a:ext uri="{FF2B5EF4-FFF2-40B4-BE49-F238E27FC236}">
                <a16:creationId xmlns:a16="http://schemas.microsoft.com/office/drawing/2014/main" id="{566BE83D-EBBA-CB83-342E-C9621B83A10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354" b="1354"/>
          <a:stretch>
            <a:fillRect/>
          </a:stretch>
        </p:blipFill>
        <p:spPr>
          <a:xfrm>
            <a:off x="6808721" y="1133379"/>
            <a:ext cx="2239472" cy="48502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634887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503BF9-36A3-6998-E26A-B459723204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wrap="square" lIns="91440" tIns="45720" rIns="91440" bIns="45720" rtlCol="0" anchor="t">
            <a:spAutoFit/>
          </a:bodyPr>
          <a:lstStyle/>
          <a:p>
            <a:r>
              <a:rPr lang="en-GB" dirty="0">
                <a:solidFill>
                  <a:srgbClr val="FFFFFF">
                    <a:alpha val="70000"/>
                  </a:srgbClr>
                </a:solidFill>
                <a:latin typeface="Montserrat"/>
              </a:rPr>
              <a:t>Android Workshop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CE8FFB-EAEC-99D8-8662-805D58AE1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>
                <a:latin typeface="Montserrat"/>
              </a:rPr>
              <a:t>Übung</a:t>
            </a:r>
            <a:r>
              <a:rPr lang="en-GB" dirty="0">
                <a:latin typeface="Montserrat"/>
              </a:rPr>
              <a:t> 5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0F15B8-E582-B01D-7964-20A7364559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106680" indent="-285750">
              <a:buChar char="•"/>
            </a:pPr>
            <a:r>
              <a:rPr lang="en-GB" dirty="0">
                <a:latin typeface="Montserrat"/>
              </a:rPr>
              <a:t>Bilder laden und </a:t>
            </a:r>
            <a:r>
              <a:rPr lang="en-GB" dirty="0" err="1">
                <a:latin typeface="Montserrat"/>
              </a:rPr>
              <a:t>anzeigen</a:t>
            </a:r>
            <a:endParaRPr lang="en-GB" dirty="0" err="1"/>
          </a:p>
          <a:p>
            <a:pPr marL="106680" indent="-285750">
              <a:buChar char="•"/>
            </a:pPr>
            <a:endParaRPr lang="en-GB" dirty="0"/>
          </a:p>
          <a:p>
            <a:pPr indent="0"/>
            <a:r>
              <a:rPr lang="en-GB" dirty="0">
                <a:latin typeface="Montserrat"/>
              </a:rPr>
              <a:t>Mit </a:t>
            </a:r>
            <a:r>
              <a:rPr lang="en-GB" dirty="0" err="1">
                <a:latin typeface="Montserrat"/>
              </a:rPr>
              <a:t>Hilfe</a:t>
            </a:r>
            <a:r>
              <a:rPr lang="en-GB" dirty="0">
                <a:latin typeface="Montserrat"/>
              </a:rPr>
              <a:t> von Coil</a:t>
            </a:r>
            <a:endParaRPr lang="en-GB" dirty="0"/>
          </a:p>
          <a:p>
            <a:pPr indent="0"/>
            <a:r>
              <a:rPr lang="en-GB" dirty="0">
                <a:latin typeface="Montserrat"/>
                <a:hlinkClick r:id="rId3"/>
              </a:rPr>
              <a:t>https://coil-kt.github.io/coil/compose/</a:t>
            </a:r>
          </a:p>
        </p:txBody>
      </p:sp>
    </p:spTree>
    <p:extLst>
      <p:ext uri="{BB962C8B-B14F-4D97-AF65-F5344CB8AC3E}">
        <p14:creationId xmlns:p14="http://schemas.microsoft.com/office/powerpoint/2010/main" val="35403374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503BF9-36A3-6998-E26A-B459723204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wrap="square" lIns="91440" tIns="45720" rIns="91440" bIns="45720" rtlCol="0" anchor="t">
            <a:spAutoFit/>
          </a:bodyPr>
          <a:lstStyle/>
          <a:p>
            <a:r>
              <a:rPr lang="en-GB" dirty="0">
                <a:solidFill>
                  <a:srgbClr val="FFFFFF">
                    <a:alpha val="70000"/>
                  </a:srgbClr>
                </a:solidFill>
                <a:latin typeface="Montserrat"/>
              </a:rPr>
              <a:t>Android Workshop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CE8FFB-EAEC-99D8-8662-805D58AE1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>
                <a:latin typeface="Montserrat"/>
              </a:rPr>
              <a:t>Übung</a:t>
            </a:r>
            <a:r>
              <a:rPr lang="en-GB" dirty="0">
                <a:latin typeface="Montserrat"/>
              </a:rPr>
              <a:t> 6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0F15B8-E582-B01D-7964-20A7364559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106680" indent="-285750">
              <a:buChar char="•"/>
            </a:pPr>
            <a:r>
              <a:rPr lang="en-GB" dirty="0">
                <a:latin typeface="Montserrat"/>
              </a:rPr>
              <a:t>Mensen </a:t>
            </a:r>
            <a:r>
              <a:rPr lang="en-GB" dirty="0" err="1">
                <a:latin typeface="Montserrat"/>
              </a:rPr>
              <a:t>favorisieren</a:t>
            </a:r>
            <a:r>
              <a:rPr lang="en-GB" dirty="0">
                <a:latin typeface="Montserrat"/>
              </a:rPr>
              <a:t> und </a:t>
            </a:r>
            <a:r>
              <a:rPr lang="en-GB" dirty="0" err="1">
                <a:latin typeface="Montserrat"/>
              </a:rPr>
              <a:t>abspeichern</a:t>
            </a:r>
            <a:endParaRPr lang="en-GB" dirty="0" err="1"/>
          </a:p>
        </p:txBody>
      </p:sp>
    </p:spTree>
    <p:extLst>
      <p:ext uri="{BB962C8B-B14F-4D97-AF65-F5344CB8AC3E}">
        <p14:creationId xmlns:p14="http://schemas.microsoft.com/office/powerpoint/2010/main" val="43044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3774C-888A-19EC-284C-0CDE8D9E9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856380"/>
            <a:ext cx="9145587" cy="553998"/>
          </a:xfrm>
        </p:spPr>
        <p:txBody>
          <a:bodyPr/>
          <a:lstStyle/>
          <a:p>
            <a:r>
              <a:rPr lang="en-GB" dirty="0">
                <a:latin typeface="Montserrat"/>
              </a:rPr>
              <a:t>Compose </a:t>
            </a:r>
            <a:r>
              <a:rPr lang="en-GB" dirty="0" err="1">
                <a:latin typeface="Montserrat"/>
              </a:rPr>
              <a:t>Einführung</a:t>
            </a:r>
            <a:endParaRPr lang="en-GB" dirty="0" err="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771B03-D426-4672-7AE4-D576257B27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>
                <a:solidFill>
                  <a:srgbClr val="FFFFFF">
                    <a:alpha val="70000"/>
                  </a:srgbClr>
                </a:solidFill>
                <a:latin typeface="Montserrat"/>
              </a:rPr>
              <a:t>Android Workshop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61502D-1921-2B6F-1CCC-21377F327A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106680" indent="-285750">
              <a:buChar char="•"/>
            </a:pPr>
            <a:r>
              <a:rPr lang="en-US" dirty="0" err="1">
                <a:latin typeface="Montserrat"/>
              </a:rPr>
              <a:t>Modernes</a:t>
            </a:r>
            <a:r>
              <a:rPr lang="en-US" dirty="0">
                <a:latin typeface="Montserrat"/>
              </a:rPr>
              <a:t> UI Toolkit von Google und JetBrains</a:t>
            </a:r>
          </a:p>
          <a:p>
            <a:pPr marL="106680" indent="-285750">
              <a:buChar char="•"/>
            </a:pPr>
            <a:r>
              <a:rPr lang="en-US" dirty="0" err="1">
                <a:latin typeface="Montserrat"/>
              </a:rPr>
              <a:t>Deklarative</a:t>
            </a:r>
            <a:r>
              <a:rPr lang="en-US" dirty="0">
                <a:latin typeface="Montserrat"/>
              </a:rPr>
              <a:t> Syntax um UI </a:t>
            </a:r>
            <a:r>
              <a:rPr lang="en-US" dirty="0" err="1">
                <a:latin typeface="Montserrat"/>
              </a:rPr>
              <a:t>Elemente</a:t>
            </a:r>
            <a:r>
              <a:rPr lang="en-US" dirty="0">
                <a:latin typeface="Montserrat"/>
              </a:rPr>
              <a:t> </a:t>
            </a:r>
            <a:r>
              <a:rPr lang="en-US" dirty="0" err="1">
                <a:latin typeface="Montserrat"/>
              </a:rPr>
              <a:t>zu</a:t>
            </a:r>
            <a:r>
              <a:rPr lang="en-US" dirty="0">
                <a:latin typeface="Montserrat"/>
              </a:rPr>
              <a:t> </a:t>
            </a:r>
            <a:r>
              <a:rPr lang="en-US" dirty="0" err="1">
                <a:latin typeface="Montserrat"/>
              </a:rPr>
              <a:t>bauen</a:t>
            </a:r>
          </a:p>
          <a:p>
            <a:pPr marL="106680" indent="-285750">
              <a:buChar char="•"/>
            </a:pPr>
            <a:r>
              <a:rPr lang="en-US" dirty="0" err="1">
                <a:latin typeface="Montserrat"/>
              </a:rPr>
              <a:t>Komplett</a:t>
            </a:r>
            <a:r>
              <a:rPr lang="en-US" dirty="0">
                <a:latin typeface="Montserrat"/>
              </a:rPr>
              <a:t> Kotlin-</a:t>
            </a:r>
            <a:r>
              <a:rPr lang="en-US" dirty="0" err="1">
                <a:latin typeface="Montserrat"/>
              </a:rPr>
              <a:t>basiert</a:t>
            </a:r>
            <a:r>
              <a:rPr lang="en-US" dirty="0">
                <a:latin typeface="Montserrat"/>
              </a:rPr>
              <a:t> </a:t>
            </a:r>
            <a:r>
              <a:rPr lang="en-US" dirty="0" err="1">
                <a:latin typeface="Montserrat"/>
              </a:rPr>
              <a:t>ohne</a:t>
            </a:r>
            <a:r>
              <a:rPr lang="en-US" dirty="0">
                <a:latin typeface="Montserrat"/>
              </a:rPr>
              <a:t> XML</a:t>
            </a:r>
            <a:endParaRPr lang="en-US" dirty="0"/>
          </a:p>
          <a:p>
            <a:pPr marL="106680" indent="-285750"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873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51AB2-06EA-3D26-6D17-19F93888E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>
                <a:latin typeface="Montserrat"/>
              </a:rPr>
              <a:t>Deklarativ</a:t>
            </a:r>
            <a:r>
              <a:rPr lang="en-GB" dirty="0">
                <a:latin typeface="Montserrat"/>
              </a:rPr>
              <a:t> vs Imperativ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E3B26-671A-7577-FDC4-DE21545C34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>
                <a:solidFill>
                  <a:srgbClr val="FFFFFF">
                    <a:alpha val="70000"/>
                  </a:srgbClr>
                </a:solidFill>
                <a:latin typeface="Montserrat"/>
              </a:rPr>
              <a:t>Android Workshop</a:t>
            </a:r>
            <a:endParaRPr lang="en-GB" dirty="0"/>
          </a:p>
        </p:txBody>
      </p:sp>
      <p:pic>
        <p:nvPicPr>
          <p:cNvPr id="12" name="Picture 11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788DEBFA-3913-645A-A042-98DD6C2BC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3012743"/>
            <a:ext cx="2743200" cy="832513"/>
          </a:xfrm>
          <a:prstGeom prst="rect">
            <a:avLst/>
          </a:prstGeom>
        </p:spPr>
      </p:pic>
      <p:pic>
        <p:nvPicPr>
          <p:cNvPr id="6" name="Picture 5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3ADD8393-B301-9580-B8F9-4F331D0F50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315" y="3012743"/>
            <a:ext cx="2743200" cy="832513"/>
          </a:xfrm>
          <a:prstGeom prst="rect">
            <a:avLst/>
          </a:prstGeom>
        </p:spPr>
      </p:pic>
      <p:pic>
        <p:nvPicPr>
          <p:cNvPr id="13" name="Picture 12" descr="A blurry image of a logo&#10;&#10;Description automatically generated">
            <a:extLst>
              <a:ext uri="{FF2B5EF4-FFF2-40B4-BE49-F238E27FC236}">
                <a16:creationId xmlns:a16="http://schemas.microsoft.com/office/drawing/2014/main" id="{D087E2B3-FFAB-9707-5671-49CFBD582C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1485" y="2495217"/>
            <a:ext cx="2743200" cy="1867565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A4C83C16-29CF-47F1-422D-D38CF8D57A7C}"/>
              </a:ext>
            </a:extLst>
          </p:cNvPr>
          <p:cNvSpPr/>
          <p:nvPr/>
        </p:nvSpPr>
        <p:spPr>
          <a:xfrm>
            <a:off x="3442607" y="3354545"/>
            <a:ext cx="1171755" cy="14377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979F2E0-0D3F-DA82-FD96-36A57A2BD874}"/>
              </a:ext>
            </a:extLst>
          </p:cNvPr>
          <p:cNvSpPr/>
          <p:nvPr/>
        </p:nvSpPr>
        <p:spPr>
          <a:xfrm>
            <a:off x="7579691" y="3354544"/>
            <a:ext cx="1171755" cy="14377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2548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51AB2-06EA-3D26-6D17-19F93888E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856380"/>
            <a:ext cx="5078449" cy="553998"/>
          </a:xfrm>
        </p:spPr>
        <p:txBody>
          <a:bodyPr/>
          <a:lstStyle/>
          <a:p>
            <a:r>
              <a:rPr lang="en-GB" dirty="0">
                <a:latin typeface="Montserrat"/>
              </a:rPr>
              <a:t>Imperativ vs </a:t>
            </a:r>
            <a:r>
              <a:rPr lang="en-GB" dirty="0" err="1">
                <a:latin typeface="Montserrat"/>
              </a:rPr>
              <a:t>Deklarativ</a:t>
            </a:r>
            <a:endParaRPr lang="en-US" dirty="0" err="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E3B26-671A-7577-FDC4-DE21545C34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>
                <a:solidFill>
                  <a:srgbClr val="FFFFFF">
                    <a:alpha val="70000"/>
                  </a:srgbClr>
                </a:solidFill>
                <a:latin typeface="Montserrat"/>
              </a:rPr>
              <a:t>Android Workshop</a:t>
            </a:r>
            <a:endParaRPr lang="en-GB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55E4B73-72D8-6727-4997-6CCA1713E855}"/>
              </a:ext>
            </a:extLst>
          </p:cNvPr>
          <p:cNvGrpSpPr/>
          <p:nvPr/>
        </p:nvGrpSpPr>
        <p:grpSpPr>
          <a:xfrm>
            <a:off x="6136975" y="669292"/>
            <a:ext cx="5464115" cy="925848"/>
            <a:chOff x="587315" y="2495217"/>
            <a:chExt cx="11017370" cy="1867565"/>
          </a:xfrm>
        </p:grpSpPr>
        <p:pic>
          <p:nvPicPr>
            <p:cNvPr id="21" name="Picture 20" descr="A white background with black text&#10;&#10;Description automatically generated">
              <a:extLst>
                <a:ext uri="{FF2B5EF4-FFF2-40B4-BE49-F238E27FC236}">
                  <a16:creationId xmlns:a16="http://schemas.microsoft.com/office/drawing/2014/main" id="{3036C669-4E60-F726-AC84-E53D0180D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24400" y="3012743"/>
              <a:ext cx="2743200" cy="832513"/>
            </a:xfrm>
            <a:prstGeom prst="rect">
              <a:avLst/>
            </a:prstGeom>
          </p:spPr>
        </p:pic>
        <p:pic>
          <p:nvPicPr>
            <p:cNvPr id="23" name="Picture 22" descr="A white background with black text&#10;&#10;Description automatically generated">
              <a:extLst>
                <a:ext uri="{FF2B5EF4-FFF2-40B4-BE49-F238E27FC236}">
                  <a16:creationId xmlns:a16="http://schemas.microsoft.com/office/drawing/2014/main" id="{2C67FE2A-089C-9781-A074-9E36DF949B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7315" y="3012743"/>
              <a:ext cx="2743200" cy="832513"/>
            </a:xfrm>
            <a:prstGeom prst="rect">
              <a:avLst/>
            </a:prstGeom>
          </p:spPr>
        </p:pic>
        <p:pic>
          <p:nvPicPr>
            <p:cNvPr id="25" name="Picture 24" descr="A blurry image of a logo&#10;&#10;Description automatically generated">
              <a:extLst>
                <a:ext uri="{FF2B5EF4-FFF2-40B4-BE49-F238E27FC236}">
                  <a16:creationId xmlns:a16="http://schemas.microsoft.com/office/drawing/2014/main" id="{5A32D14D-8682-0658-33FA-C121CF8EB5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61485" y="2495217"/>
              <a:ext cx="2743200" cy="1867565"/>
            </a:xfrm>
            <a:prstGeom prst="rect">
              <a:avLst/>
            </a:prstGeom>
          </p:spPr>
        </p:pic>
        <p:sp>
          <p:nvSpPr>
            <p:cNvPr id="27" name="Arrow: Right 26">
              <a:extLst>
                <a:ext uri="{FF2B5EF4-FFF2-40B4-BE49-F238E27FC236}">
                  <a16:creationId xmlns:a16="http://schemas.microsoft.com/office/drawing/2014/main" id="{C3DBF601-FCC2-1469-57F3-9C4BB4466ABA}"/>
                </a:ext>
              </a:extLst>
            </p:cNvPr>
            <p:cNvSpPr/>
            <p:nvPr/>
          </p:nvSpPr>
          <p:spPr>
            <a:xfrm>
              <a:off x="3442607" y="3354545"/>
              <a:ext cx="1171755" cy="143774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Arrow: Right 28">
              <a:extLst>
                <a:ext uri="{FF2B5EF4-FFF2-40B4-BE49-F238E27FC236}">
                  <a16:creationId xmlns:a16="http://schemas.microsoft.com/office/drawing/2014/main" id="{59C1A7AA-428B-4499-2882-0F506690D1B1}"/>
                </a:ext>
              </a:extLst>
            </p:cNvPr>
            <p:cNvSpPr/>
            <p:nvPr/>
          </p:nvSpPr>
          <p:spPr>
            <a:xfrm>
              <a:off x="7579691" y="3354544"/>
              <a:ext cx="1171755" cy="143774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40" name="Picture 39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C42ABBD7-FDA0-6063-36D8-476D5AE8D1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7315" y="2069790"/>
            <a:ext cx="4414567" cy="4163344"/>
          </a:xfrm>
          <a:prstGeom prst="rect">
            <a:avLst/>
          </a:prstGeom>
        </p:spPr>
      </p:pic>
      <p:pic>
        <p:nvPicPr>
          <p:cNvPr id="41" name="Picture 40" descr="A computer code with colorful text&#10;&#10;Description automatically generated">
            <a:extLst>
              <a:ext uri="{FF2B5EF4-FFF2-40B4-BE49-F238E27FC236}">
                <a16:creationId xmlns:a16="http://schemas.microsoft.com/office/drawing/2014/main" id="{1C25199B-17CD-B629-079A-2F274CE045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89221" y="2997958"/>
            <a:ext cx="4612256" cy="231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544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3774C-888A-19EC-284C-0CDE8D9E9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856380"/>
            <a:ext cx="9145587" cy="553998"/>
          </a:xfrm>
        </p:spPr>
        <p:txBody>
          <a:bodyPr/>
          <a:lstStyle/>
          <a:p>
            <a:r>
              <a:rPr lang="en-GB" dirty="0" err="1">
                <a:latin typeface="Montserrat"/>
              </a:rPr>
              <a:t>Composables</a:t>
            </a:r>
            <a:endParaRPr lang="en-US" dirty="0" err="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771B03-D426-4672-7AE4-D576257B27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>
                <a:solidFill>
                  <a:srgbClr val="FFFFFF">
                    <a:alpha val="70000"/>
                  </a:srgbClr>
                </a:solidFill>
                <a:latin typeface="Montserrat"/>
              </a:rPr>
              <a:t>Android Workshop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61502D-1921-2B6F-1CCC-21377F327A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106680" indent="-285750">
              <a:buChar char="•"/>
            </a:pPr>
            <a:r>
              <a:rPr lang="en-US" dirty="0" err="1">
                <a:latin typeface="Montserrat"/>
              </a:rPr>
              <a:t>Composables</a:t>
            </a:r>
            <a:r>
              <a:rPr lang="en-US" dirty="0">
                <a:latin typeface="Montserrat"/>
              </a:rPr>
              <a:t> </a:t>
            </a:r>
            <a:r>
              <a:rPr lang="en-US" dirty="0" err="1">
                <a:latin typeface="Montserrat"/>
              </a:rPr>
              <a:t>sind</a:t>
            </a:r>
            <a:r>
              <a:rPr lang="en-US" dirty="0">
                <a:latin typeface="Montserrat"/>
              </a:rPr>
              <a:t> </a:t>
            </a:r>
            <a:r>
              <a:rPr lang="en-US" dirty="0" err="1">
                <a:latin typeface="Montserrat"/>
              </a:rPr>
              <a:t>normale</a:t>
            </a:r>
            <a:r>
              <a:rPr lang="en-US" dirty="0">
                <a:latin typeface="Montserrat"/>
              </a:rPr>
              <a:t> </a:t>
            </a:r>
            <a:r>
              <a:rPr lang="en-US" dirty="0" err="1">
                <a:latin typeface="Montserrat"/>
              </a:rPr>
              <a:t>Funktionen</a:t>
            </a:r>
            <a:r>
              <a:rPr lang="en-US" dirty="0">
                <a:latin typeface="Montserrat"/>
              </a:rPr>
              <a:t> </a:t>
            </a:r>
            <a:r>
              <a:rPr lang="en-US" dirty="0" err="1">
                <a:latin typeface="Montserrat"/>
              </a:rPr>
              <a:t>mit</a:t>
            </a:r>
            <a:r>
              <a:rPr lang="en-US" dirty="0">
                <a:latin typeface="Montserrat"/>
              </a:rPr>
              <a:t> </a:t>
            </a:r>
            <a:r>
              <a:rPr lang="en-US" dirty="0" err="1">
                <a:latin typeface="Montserrat"/>
              </a:rPr>
              <a:t>einer</a:t>
            </a:r>
            <a:r>
              <a:rPr lang="en-US" dirty="0">
                <a:latin typeface="Montserrat"/>
              </a:rPr>
              <a:t> Annotation</a:t>
            </a:r>
          </a:p>
          <a:p>
            <a:pPr marL="285750" indent="-285750">
              <a:buChar char="•"/>
            </a:pPr>
            <a:r>
              <a:rPr lang="en-US" err="1">
                <a:latin typeface="Montserrat"/>
              </a:rPr>
              <a:t>Zeichnen</a:t>
            </a:r>
            <a:r>
              <a:rPr lang="en-US" dirty="0">
                <a:latin typeface="Montserrat"/>
              </a:rPr>
              <a:t> under the Hood auf </a:t>
            </a:r>
            <a:r>
              <a:rPr lang="en-US" err="1">
                <a:latin typeface="Montserrat"/>
              </a:rPr>
              <a:t>ein</a:t>
            </a:r>
            <a:r>
              <a:rPr lang="en-US" dirty="0">
                <a:latin typeface="Montserrat"/>
              </a:rPr>
              <a:t> Canvas</a:t>
            </a:r>
          </a:p>
          <a:p>
            <a:pPr marL="285750" indent="-285750">
              <a:buChar char="•"/>
            </a:pPr>
            <a:r>
              <a:rPr lang="en-US" dirty="0">
                <a:latin typeface="Montserrat"/>
              </a:rPr>
              <a:t>Compiler Plugin </a:t>
            </a:r>
            <a:r>
              <a:rPr lang="en-US" dirty="0" err="1">
                <a:latin typeface="Montserrat"/>
              </a:rPr>
              <a:t>fügt</a:t>
            </a:r>
            <a:r>
              <a:rPr lang="en-US" dirty="0">
                <a:latin typeface="Montserrat"/>
              </a:rPr>
              <a:t> </a:t>
            </a:r>
            <a:r>
              <a:rPr lang="en-US" dirty="0" err="1">
                <a:latin typeface="Montserrat"/>
              </a:rPr>
              <a:t>im</a:t>
            </a:r>
            <a:r>
              <a:rPr lang="en-US" dirty="0">
                <a:latin typeface="Montserrat"/>
              </a:rPr>
              <a:t> Byte Code </a:t>
            </a:r>
            <a:r>
              <a:rPr lang="en-US" dirty="0" err="1">
                <a:latin typeface="Montserrat"/>
              </a:rPr>
              <a:t>zusätzlichen</a:t>
            </a:r>
            <a:r>
              <a:rPr lang="en-US" dirty="0">
                <a:latin typeface="Montserrat"/>
              </a:rPr>
              <a:t> Code </a:t>
            </a:r>
            <a:r>
              <a:rPr lang="en-US" dirty="0" err="1">
                <a:latin typeface="Montserrat"/>
              </a:rPr>
              <a:t>hinzu</a:t>
            </a:r>
          </a:p>
          <a:p>
            <a:pPr marL="106680" indent="-285750">
              <a:buChar char="•"/>
            </a:pPr>
            <a:endParaRPr lang="en-US" dirty="0"/>
          </a:p>
        </p:txBody>
      </p:sp>
      <p:pic>
        <p:nvPicPr>
          <p:cNvPr id="5" name="Picture 4" descr="A blue and white text&#10;&#10;Description automatically generated">
            <a:extLst>
              <a:ext uri="{FF2B5EF4-FFF2-40B4-BE49-F238E27FC236}">
                <a16:creationId xmlns:a16="http://schemas.microsoft.com/office/drawing/2014/main" id="{B2C767E5-0767-ABCD-BF54-34FADE10E9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3429093"/>
            <a:ext cx="6315973" cy="1060143"/>
          </a:xfrm>
          <a:prstGeom prst="rect">
            <a:avLst/>
          </a:prstGeom>
        </p:spPr>
      </p:pic>
      <p:sp>
        <p:nvSpPr>
          <p:cNvPr id="6" name="Arrow: Left 5">
            <a:extLst>
              <a:ext uri="{FF2B5EF4-FFF2-40B4-BE49-F238E27FC236}">
                <a16:creationId xmlns:a16="http://schemas.microsoft.com/office/drawing/2014/main" id="{CCA1D8AB-7056-D1F2-E522-6BCC9A85830B}"/>
              </a:ext>
            </a:extLst>
          </p:cNvPr>
          <p:cNvSpPr/>
          <p:nvPr/>
        </p:nvSpPr>
        <p:spPr>
          <a:xfrm>
            <a:off x="1958401" y="3675083"/>
            <a:ext cx="578688" cy="12220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E3731BA5-2903-3EA2-E24C-E4ADB8542075}"/>
              </a:ext>
            </a:extLst>
          </p:cNvPr>
          <p:cNvSpPr/>
          <p:nvPr/>
        </p:nvSpPr>
        <p:spPr>
          <a:xfrm>
            <a:off x="3335032" y="3865582"/>
            <a:ext cx="578688" cy="12220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4F1B39B9-740D-386E-3FD0-D15DA5BE8684}"/>
              </a:ext>
            </a:extLst>
          </p:cNvPr>
          <p:cNvSpPr/>
          <p:nvPr/>
        </p:nvSpPr>
        <p:spPr>
          <a:xfrm>
            <a:off x="6613071" y="4059677"/>
            <a:ext cx="578688" cy="12220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8439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 animBg="1"/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3774C-888A-19EC-284C-0CDE8D9E9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>
                <a:latin typeface="Montserrat"/>
              </a:rPr>
              <a:t>Composables</a:t>
            </a:r>
            <a:endParaRPr lang="en-US" dirty="0" err="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771B03-D426-4672-7AE4-D576257B27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>
                <a:solidFill>
                  <a:srgbClr val="FFFFFF">
                    <a:alpha val="70000"/>
                  </a:srgbClr>
                </a:solidFill>
                <a:latin typeface="Montserrat"/>
              </a:rPr>
              <a:t>Android Workshop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61502D-1921-2B6F-1CCC-21377F327A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106680" indent="-285750">
              <a:buChar char="•"/>
            </a:pPr>
            <a:r>
              <a:rPr lang="en-US" dirty="0" err="1">
                <a:latin typeface="Montserrat"/>
              </a:rPr>
              <a:t>Grundlegende</a:t>
            </a:r>
            <a:r>
              <a:rPr lang="en-US" dirty="0">
                <a:latin typeface="Montserrat"/>
              </a:rPr>
              <a:t> </a:t>
            </a:r>
            <a:r>
              <a:rPr lang="en-US" dirty="0" err="1">
                <a:latin typeface="Montserrat"/>
              </a:rPr>
              <a:t>Composables</a:t>
            </a:r>
            <a:endParaRPr lang="en-US">
              <a:latin typeface="Montserrat"/>
            </a:endParaRPr>
          </a:p>
          <a:p>
            <a:pPr marL="646430" lvl="1" indent="-179705">
              <a:buChar char="•"/>
            </a:pPr>
            <a:r>
              <a:rPr lang="en-US" dirty="0">
                <a:latin typeface="Montserrat"/>
              </a:rPr>
              <a:t>Text</a:t>
            </a:r>
          </a:p>
          <a:p>
            <a:pPr marL="646430" lvl="1" indent="-179705"/>
            <a:r>
              <a:rPr lang="en-US" dirty="0">
                <a:latin typeface="Montserrat"/>
              </a:rPr>
              <a:t>Icon</a:t>
            </a:r>
          </a:p>
          <a:p>
            <a:pPr marL="646430" lvl="1" indent="-179705"/>
            <a:r>
              <a:rPr lang="en-US" dirty="0">
                <a:latin typeface="Montserrat"/>
              </a:rPr>
              <a:t>Image</a:t>
            </a:r>
          </a:p>
          <a:p>
            <a:pPr marL="646430" lvl="1" indent="-179705"/>
            <a:r>
              <a:rPr lang="en-US" dirty="0">
                <a:latin typeface="Montserrat"/>
              </a:rPr>
              <a:t>Button</a:t>
            </a:r>
          </a:p>
          <a:p>
            <a:pPr marL="646430" lvl="1" indent="-179705"/>
            <a:r>
              <a:rPr lang="en-US" dirty="0">
                <a:latin typeface="Montserrat"/>
              </a:rPr>
              <a:t>Spacer</a:t>
            </a:r>
          </a:p>
          <a:p>
            <a:pPr marL="646430" lvl="1" indent="-179705"/>
            <a:r>
              <a:rPr lang="en-US" dirty="0" err="1">
                <a:latin typeface="Montserrat"/>
              </a:rPr>
              <a:t>CircularProgressIndicator</a:t>
            </a:r>
            <a:endParaRPr lang="en-US" dirty="0"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492275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7EAA9-7730-E10F-35EA-7EAA5D4B0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856380"/>
            <a:ext cx="9145587" cy="553998"/>
          </a:xfrm>
        </p:spPr>
        <p:txBody>
          <a:bodyPr/>
          <a:lstStyle/>
          <a:p>
            <a:r>
              <a:rPr lang="en-GB" dirty="0"/>
              <a:t>Previews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D5A2AC-B5BD-1C69-46D3-E6BB45A081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>
                <a:solidFill>
                  <a:srgbClr val="FFFFFF">
                    <a:alpha val="70000"/>
                  </a:srgbClr>
                </a:solidFill>
                <a:latin typeface="Montserrat"/>
              </a:rPr>
              <a:t>Android Workshop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A14534-4C7B-AB8D-7EA3-00160D24A5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106680" indent="-285750">
              <a:buChar char="•"/>
            </a:pPr>
            <a:r>
              <a:rPr lang="en-GB" dirty="0">
                <a:latin typeface="Montserrat"/>
              </a:rPr>
              <a:t>Spezielle </a:t>
            </a:r>
            <a:r>
              <a:rPr lang="en-GB" dirty="0" err="1">
                <a:latin typeface="Montserrat"/>
              </a:rPr>
              <a:t>Composables</a:t>
            </a:r>
            <a:r>
              <a:rPr lang="en-GB" dirty="0">
                <a:latin typeface="Montserrat"/>
              </a:rPr>
              <a:t> </a:t>
            </a:r>
            <a:r>
              <a:rPr lang="en-GB" dirty="0" err="1">
                <a:latin typeface="Montserrat"/>
              </a:rPr>
              <a:t>nur</a:t>
            </a:r>
            <a:r>
              <a:rPr lang="en-GB" dirty="0">
                <a:latin typeface="Montserrat"/>
              </a:rPr>
              <a:t> für Android Studio</a:t>
            </a:r>
          </a:p>
          <a:p>
            <a:pPr marL="106680" indent="-285750">
              <a:buChar char="•"/>
            </a:pPr>
            <a:r>
              <a:rPr lang="en-GB" dirty="0" err="1">
                <a:latin typeface="Montserrat"/>
              </a:rPr>
              <a:t>Können</a:t>
            </a:r>
            <a:r>
              <a:rPr lang="en-GB" dirty="0">
                <a:latin typeface="Montserrat"/>
              </a:rPr>
              <a:t> </a:t>
            </a:r>
            <a:r>
              <a:rPr lang="en-GB" dirty="0" err="1">
                <a:latin typeface="Montserrat"/>
              </a:rPr>
              <a:t>auch</a:t>
            </a:r>
            <a:r>
              <a:rPr lang="en-GB" dirty="0">
                <a:latin typeface="Montserrat"/>
              </a:rPr>
              <a:t> </a:t>
            </a:r>
            <a:r>
              <a:rPr lang="en-GB" dirty="0" err="1">
                <a:latin typeface="Montserrat"/>
              </a:rPr>
              <a:t>interaktiv</a:t>
            </a:r>
            <a:r>
              <a:rPr lang="en-GB" dirty="0">
                <a:latin typeface="Montserrat"/>
              </a:rPr>
              <a:t> </a:t>
            </a:r>
            <a:r>
              <a:rPr lang="en-GB" dirty="0" err="1">
                <a:latin typeface="Montserrat"/>
              </a:rPr>
              <a:t>gemacht</a:t>
            </a:r>
            <a:r>
              <a:rPr lang="en-GB" dirty="0">
                <a:latin typeface="Montserrat"/>
              </a:rPr>
              <a:t> </a:t>
            </a:r>
            <a:r>
              <a:rPr lang="en-GB" dirty="0" err="1">
                <a:latin typeface="Montserrat"/>
              </a:rPr>
              <a:t>werden</a:t>
            </a:r>
          </a:p>
        </p:txBody>
      </p:sp>
    </p:spTree>
    <p:extLst>
      <p:ext uri="{BB962C8B-B14F-4D97-AF65-F5344CB8AC3E}">
        <p14:creationId xmlns:p14="http://schemas.microsoft.com/office/powerpoint/2010/main" val="2103337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503BF9-36A3-6998-E26A-B459723204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wrap="square" lIns="91440" tIns="45720" rIns="91440" bIns="45720" rtlCol="0" anchor="t">
            <a:spAutoFit/>
          </a:bodyPr>
          <a:lstStyle/>
          <a:p>
            <a:r>
              <a:rPr lang="en-GB" dirty="0">
                <a:solidFill>
                  <a:srgbClr val="FFFFFF">
                    <a:alpha val="70000"/>
                  </a:srgbClr>
                </a:solidFill>
                <a:latin typeface="Montserrat"/>
              </a:rPr>
              <a:t>Android Workshop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CE8FFB-EAEC-99D8-8662-805D58AE1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Montserrat"/>
              </a:rPr>
              <a:t>GitHub Repository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0F15B8-E582-B01D-7964-20A7364559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22400" y="2458799"/>
            <a:ext cx="8124526" cy="37764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06680" indent="-285750">
              <a:buChar char="•"/>
            </a:pPr>
            <a:r>
              <a:rPr lang="en-GB" dirty="0">
                <a:latin typeface="Montserrat"/>
                <a:hlinkClick r:id="rId2"/>
              </a:rPr>
              <a:t>https://github.com/UbiqueInnovation/android-workshop-compose</a:t>
            </a:r>
            <a:endParaRPr lang="en-US"/>
          </a:p>
          <a:p>
            <a:pPr marL="106680" indent="-285750">
              <a:buChar char="•"/>
            </a:pPr>
            <a:endParaRPr lang="en-GB" dirty="0"/>
          </a:p>
        </p:txBody>
      </p:sp>
      <p:pic>
        <p:nvPicPr>
          <p:cNvPr id="5" name="Picture 4" descr="A qr code with a dinosaur&#10;&#10;Description automatically generated">
            <a:extLst>
              <a:ext uri="{FF2B5EF4-FFF2-40B4-BE49-F238E27FC236}">
                <a16:creationId xmlns:a16="http://schemas.microsoft.com/office/drawing/2014/main" id="{78701EB9-B269-278E-A87B-C8D37BE2B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9187" y="3286622"/>
            <a:ext cx="2648310" cy="2648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639722"/>
      </p:ext>
    </p:extLst>
  </p:cSld>
  <p:clrMapOvr>
    <a:masterClrMapping/>
  </p:clrMapOvr>
</p:sld>
</file>

<file path=ppt/theme/theme1.xml><?xml version="1.0" encoding="utf-8"?>
<a:theme xmlns:a="http://schemas.openxmlformats.org/drawingml/2006/main" name="UB Template">
  <a:themeElements>
    <a:clrScheme name="UB Colors">
      <a:dk1>
        <a:srgbClr val="000000"/>
      </a:dk1>
      <a:lt1>
        <a:srgbClr val="FFFFFF"/>
      </a:lt1>
      <a:dk2>
        <a:srgbClr val="132841"/>
      </a:dk2>
      <a:lt2>
        <a:srgbClr val="FFFFFF"/>
      </a:lt2>
      <a:accent1>
        <a:srgbClr val="2E8AE6"/>
      </a:accent1>
      <a:accent2>
        <a:srgbClr val="879CB2"/>
      </a:accent2>
      <a:accent3>
        <a:srgbClr val="BABABA"/>
      </a:accent3>
      <a:accent4>
        <a:srgbClr val="A18195"/>
      </a:accent4>
      <a:accent5>
        <a:srgbClr val="EB5E8D"/>
      </a:accent5>
      <a:accent6>
        <a:srgbClr val="1B3A59"/>
      </a:accent6>
      <a:hlink>
        <a:srgbClr val="2E8AE6"/>
      </a:hlink>
      <a:folHlink>
        <a:srgbClr val="2E8AE6"/>
      </a:folHlink>
    </a:clrScheme>
    <a:fontScheme name="Benutzerdefiniert 1">
      <a:majorFont>
        <a:latin typeface="Montserrat SemiBold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7BDC31CA476DB94DAD5BF4F4E1C6E9DF" ma:contentTypeVersion="15" ma:contentTypeDescription="Ein neues Dokument erstellen." ma:contentTypeScope="" ma:versionID="e844c1023068bc3cd2d41fb44456e0c5">
  <xsd:schema xmlns:xsd="http://www.w3.org/2001/XMLSchema" xmlns:xs="http://www.w3.org/2001/XMLSchema" xmlns:p="http://schemas.microsoft.com/office/2006/metadata/properties" xmlns:ns2="87b53d61-6ff1-40ae-b92e-f64ff8da9ed2" xmlns:ns3="c3de8591-9f4a-4d33-86ad-9ae183952801" targetNamespace="http://schemas.microsoft.com/office/2006/metadata/properties" ma:root="true" ma:fieldsID="47ada02958fdfd780786b90d81390e6c" ns2:_="" ns3:_="">
    <xsd:import namespace="87b53d61-6ff1-40ae-b92e-f64ff8da9ed2"/>
    <xsd:import namespace="c3de8591-9f4a-4d33-86ad-9ae18395280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7b53d61-6ff1-40ae-b92e-f64ff8da9e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0" nillable="true" ma:taxonomy="true" ma:internalName="lcf76f155ced4ddcb4097134ff3c332f" ma:taxonomyFieldName="MediaServiceImageTags" ma:displayName="Bildmarkierungen" ma:readOnly="false" ma:fieldId="{5cf76f15-5ced-4ddc-b409-7134ff3c332f}" ma:taxonomyMulti="true" ma:sspId="d9376610-3d99-43c5-8c44-295abd87c58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de8591-9f4a-4d33-86ad-9ae183952801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0ef03411-6a4e-4029-a7da-115c2ca74f39}" ma:internalName="TaxCatchAll" ma:showField="CatchAllData" ma:web="c3de8591-9f4a-4d33-86ad-9ae18395280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3de8591-9f4a-4d33-86ad-9ae183952801">
      <UserInfo>
        <DisplayName>Mike Wong</DisplayName>
        <AccountId>33</AccountId>
        <AccountType/>
      </UserInfo>
      <UserInfo>
        <DisplayName>Patrick Amrein</DisplayName>
        <AccountId>42</AccountId>
        <AccountType/>
      </UserInfo>
    </SharedWithUsers>
    <lcf76f155ced4ddcb4097134ff3c332f xmlns="87b53d61-6ff1-40ae-b92e-f64ff8da9ed2">
      <Terms xmlns="http://schemas.microsoft.com/office/infopath/2007/PartnerControls"/>
    </lcf76f155ced4ddcb4097134ff3c332f>
    <TaxCatchAll xmlns="c3de8591-9f4a-4d33-86ad-9ae183952801" xsi:nil="true"/>
  </documentManagement>
</p:properties>
</file>

<file path=customXml/itemProps1.xml><?xml version="1.0" encoding="utf-8"?>
<ds:datastoreItem xmlns:ds="http://schemas.openxmlformats.org/officeDocument/2006/customXml" ds:itemID="{A91D86C2-4712-4B09-973C-8106E3EFBB3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7b53d61-6ff1-40ae-b92e-f64ff8da9ed2"/>
    <ds:schemaRef ds:uri="c3de8591-9f4a-4d33-86ad-9ae18395280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906A293-CEA3-45C4-8103-7430019263C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E325726-4BBE-49D8-B7AE-4F6F7173F76B}">
  <ds:schemaRefs>
    <ds:schemaRef ds:uri="87b53d61-6ff1-40ae-b92e-f64ff8da9ed2"/>
    <ds:schemaRef ds:uri="c3de8591-9f4a-4d33-86ad-9ae18395280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794</Words>
  <Application>Microsoft Macintosh PowerPoint</Application>
  <PresentationFormat>Widescreen</PresentationFormat>
  <Paragraphs>150</Paragraphs>
  <Slides>21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Calibri</vt:lpstr>
      <vt:lpstr>Montserrat</vt:lpstr>
      <vt:lpstr>Consolas</vt:lpstr>
      <vt:lpstr>Arial</vt:lpstr>
      <vt:lpstr>UB Template</vt:lpstr>
      <vt:lpstr>Jetpack Compose</vt:lpstr>
      <vt:lpstr>Ziel</vt:lpstr>
      <vt:lpstr>Compose Einführung</vt:lpstr>
      <vt:lpstr>Deklarativ vs Imperativ</vt:lpstr>
      <vt:lpstr>Imperativ vs Deklarativ</vt:lpstr>
      <vt:lpstr>Composables</vt:lpstr>
      <vt:lpstr>Composables</vt:lpstr>
      <vt:lpstr>Previews</vt:lpstr>
      <vt:lpstr>GitHub Repository</vt:lpstr>
      <vt:lpstr>Übung 1</vt:lpstr>
      <vt:lpstr>Composables - Layouts</vt:lpstr>
      <vt:lpstr>Übung 2</vt:lpstr>
      <vt:lpstr>Modifiers</vt:lpstr>
      <vt:lpstr>Übung 3</vt:lpstr>
      <vt:lpstr>State Handling</vt:lpstr>
      <vt:lpstr>Stateful Composables</vt:lpstr>
      <vt:lpstr>Übung 4</vt:lpstr>
      <vt:lpstr>Compiler &amp; Compose Runtime</vt:lpstr>
      <vt:lpstr>Donut Hole Skipping</vt:lpstr>
      <vt:lpstr>Übung 5</vt:lpstr>
      <vt:lpstr>Übung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Sofie Schweizer</dc:creator>
  <cp:lastModifiedBy>Mike Wong</cp:lastModifiedBy>
  <cp:revision>722</cp:revision>
  <dcterms:created xsi:type="dcterms:W3CDTF">2020-10-02T11:45:32Z</dcterms:created>
  <dcterms:modified xsi:type="dcterms:W3CDTF">2023-11-24T07:26:20Z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0x0101007BDC31CA476DB94DAD5BF4F4E1C6E9DF</vt:lpwstr>
  </property>
  <property fmtid="{D5CDD505-2E9C-101B-9397-08002B2CF9AE}" pid="3" name="MediaServiceImageTags">
    <vt:lpwstr/>
  </property>
</Properties>
</file>